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DF062-8346-4782-985F-514F3C414F41}" v="65" dt="2020-02-14T11:12:47.101"/>
    <p1510:client id="{CF4E810F-32C7-4ACE-B073-939897337426}" v="2" dt="2020-02-14T10:36:38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ECDD-7D6E-47A6-883E-0FD0CE34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685A4-5F08-48B9-85AD-005E7B2B3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A64C5-D6CE-408F-914B-A567EA1A7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88F33-07C0-425A-814F-4FDAE545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262E5-163A-47D0-993A-7191A6BA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10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FA9AC-F1A9-46AB-B545-F924E1E2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B38C7-47AF-4F98-AB61-05D5CBEC1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C9EAF-79C9-4605-8F4F-018B7F847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9041-B4AD-40AC-A599-A2992CC0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D6729-D880-4A35-A8B7-5928A8D5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0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D90E2F-9373-4297-B9EA-A9A1CB39C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3D633-792F-4B82-82A7-3810590F1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6649D-7C97-4B75-8888-F423ADA8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F982B-AEF0-4317-99E6-A91F015B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E8A9B-4109-440D-9960-8C81DD90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28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B27D-58BE-489C-8E6D-7EB4825E8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4241A-DCA9-420D-AA25-BF8967A04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80BFC-7FC7-43D4-934B-64D2D3E3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045ED-C2B7-438F-B5A7-D28CBC5C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A756-7EBD-4505-B048-C01498D87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36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97373-7BC0-413A-9FCD-96872854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C449B-52F6-4955-9AAE-D614B8E2A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7FE5-0FBD-4345-BC2D-19447761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FBA2F-1BE2-48A9-BA4A-35A5B11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BF588-36C2-48B6-B098-2B0ED940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7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0738E-FE98-48B0-A860-B955119E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1CEE-974E-498E-A77B-F9A9D7873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96895-BC75-437B-927D-5B86319C2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F85DA-E835-41F2-BA3C-958C1104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B35CD-E403-4524-9694-9FB5F8E0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25B9E-753E-4507-9803-E4047E52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35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D312-F451-4BA5-997D-A689375E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CC065-F538-4C0E-973D-B1CD46982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B7F46-F25C-4E30-A3B2-67351AA2B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AEFC6-802F-49A5-9655-7AFA6BB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1B3C48-7631-4DD1-90E9-60CF9BEAE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B3B6F0-8659-4033-9661-ADFE4265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4C0E52-5DD5-42D5-90B6-D30C02D0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4E92C-E5C5-4213-9697-243FAB6E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8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8643-82FE-4A7D-981A-B29B3BC39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E0949-EF53-4042-B190-BA27F7904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437E4-EA29-444E-9B63-639561A67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AC19C-29AB-4A77-A5DD-B5AF190C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65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500B8-477B-4172-B0D6-9A841DD1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2CC853-1CC7-463A-9222-177E5EC7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BD094-C9F6-4767-95DE-5A82772C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86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D9EA9-1EDD-4F1C-A0E9-FC76B8BBD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45FB7-C874-4DA4-A583-DA1FD2778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372CC-D375-45AE-8E71-7FCB1878D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1F7E3-1D82-48B0-930E-8C7ABE7F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85A76-F6BD-4979-B7EC-9C4F8F84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74089-CA8C-4E54-855D-326BCF4B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85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9F02E-4B2C-482D-A6FF-30F30F9D1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85A83-DA32-4BCF-9137-B7600F271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2E381-95D4-4962-9310-99C9A30DA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96D1E-2ADD-4B83-AB0F-4343B712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4609D-F3C2-49B3-BBB5-292C9050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12C4E-BFD0-40D1-A7BB-6A5208BA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3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82BC2-8C0F-4615-8674-7EB847D7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269D0-D99A-43F8-8B49-6FE319EE5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DB430-1F85-4B66-BFB4-61211C125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E490-377C-4009-87A9-20D51E430D7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2B18F-039A-4EA4-9F2A-75466C4AD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EBF95-4B28-43E7-809C-1DB55E16A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0EA3-4F64-493A-8B95-B3DCC714EE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2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" r="1270" b="7643"/>
          <a:stretch/>
        </p:blipFill>
        <p:spPr>
          <a:xfrm>
            <a:off x="-9940" y="5751377"/>
            <a:ext cx="12211879" cy="1233053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051983" y="33890"/>
            <a:ext cx="5074202" cy="6507821"/>
            <a:chOff x="3544889" y="596900"/>
            <a:chExt cx="4416427" cy="5664194"/>
          </a:xfrm>
          <a:solidFill>
            <a:srgbClr val="CCE4BD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F218B07-588B-44B7-84D7-6D15A9FD6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3304" y="5438770"/>
              <a:ext cx="311150" cy="187325"/>
            </a:xfrm>
            <a:custGeom>
              <a:avLst/>
              <a:gdLst>
                <a:gd name="T0" fmla="*/ 172 w 196"/>
                <a:gd name="T1" fmla="*/ 22 h 118"/>
                <a:gd name="T2" fmla="*/ 148 w 196"/>
                <a:gd name="T3" fmla="*/ 20 h 118"/>
                <a:gd name="T4" fmla="*/ 104 w 196"/>
                <a:gd name="T5" fmla="*/ 0 h 118"/>
                <a:gd name="T6" fmla="*/ 80 w 196"/>
                <a:gd name="T7" fmla="*/ 0 h 118"/>
                <a:gd name="T8" fmla="*/ 80 w 196"/>
                <a:gd name="T9" fmla="*/ 0 h 118"/>
                <a:gd name="T10" fmla="*/ 70 w 196"/>
                <a:gd name="T11" fmla="*/ 16 h 118"/>
                <a:gd name="T12" fmla="*/ 64 w 196"/>
                <a:gd name="T13" fmla="*/ 26 h 118"/>
                <a:gd name="T14" fmla="*/ 58 w 196"/>
                <a:gd name="T15" fmla="*/ 32 h 118"/>
                <a:gd name="T16" fmla="*/ 58 w 196"/>
                <a:gd name="T17" fmla="*/ 32 h 118"/>
                <a:gd name="T18" fmla="*/ 36 w 196"/>
                <a:gd name="T19" fmla="*/ 38 h 118"/>
                <a:gd name="T20" fmla="*/ 18 w 196"/>
                <a:gd name="T21" fmla="*/ 46 h 118"/>
                <a:gd name="T22" fmla="*/ 0 w 196"/>
                <a:gd name="T23" fmla="*/ 72 h 118"/>
                <a:gd name="T24" fmla="*/ 4 w 196"/>
                <a:gd name="T25" fmla="*/ 88 h 118"/>
                <a:gd name="T26" fmla="*/ 48 w 196"/>
                <a:gd name="T27" fmla="*/ 78 h 118"/>
                <a:gd name="T28" fmla="*/ 118 w 196"/>
                <a:gd name="T29" fmla="*/ 114 h 118"/>
                <a:gd name="T30" fmla="*/ 142 w 196"/>
                <a:gd name="T31" fmla="*/ 118 h 118"/>
                <a:gd name="T32" fmla="*/ 156 w 196"/>
                <a:gd name="T33" fmla="*/ 104 h 118"/>
                <a:gd name="T34" fmla="*/ 164 w 196"/>
                <a:gd name="T35" fmla="*/ 86 h 118"/>
                <a:gd name="T36" fmla="*/ 168 w 196"/>
                <a:gd name="T37" fmla="*/ 58 h 118"/>
                <a:gd name="T38" fmla="*/ 196 w 196"/>
                <a:gd name="T39" fmla="*/ 42 h 118"/>
                <a:gd name="T40" fmla="*/ 184 w 196"/>
                <a:gd name="T41" fmla="*/ 28 h 118"/>
                <a:gd name="T42" fmla="*/ 172 w 196"/>
                <a:gd name="T43" fmla="*/ 2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6" h="118">
                  <a:moveTo>
                    <a:pt x="172" y="22"/>
                  </a:moveTo>
                  <a:lnTo>
                    <a:pt x="148" y="20"/>
                  </a:lnTo>
                  <a:lnTo>
                    <a:pt x="104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0" y="16"/>
                  </a:lnTo>
                  <a:lnTo>
                    <a:pt x="64" y="26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36" y="38"/>
                  </a:lnTo>
                  <a:lnTo>
                    <a:pt x="18" y="46"/>
                  </a:lnTo>
                  <a:lnTo>
                    <a:pt x="0" y="72"/>
                  </a:lnTo>
                  <a:lnTo>
                    <a:pt x="4" y="88"/>
                  </a:lnTo>
                  <a:lnTo>
                    <a:pt x="48" y="78"/>
                  </a:lnTo>
                  <a:lnTo>
                    <a:pt x="118" y="114"/>
                  </a:lnTo>
                  <a:lnTo>
                    <a:pt x="142" y="118"/>
                  </a:lnTo>
                  <a:lnTo>
                    <a:pt x="156" y="104"/>
                  </a:lnTo>
                  <a:lnTo>
                    <a:pt x="164" y="86"/>
                  </a:lnTo>
                  <a:lnTo>
                    <a:pt x="168" y="58"/>
                  </a:lnTo>
                  <a:lnTo>
                    <a:pt x="196" y="42"/>
                  </a:lnTo>
                  <a:lnTo>
                    <a:pt x="184" y="28"/>
                  </a:lnTo>
                  <a:lnTo>
                    <a:pt x="172" y="2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BCD819C-8771-4A4A-A05B-077FCE3C2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9504" y="4706933"/>
              <a:ext cx="146050" cy="69850"/>
            </a:xfrm>
            <a:custGeom>
              <a:avLst/>
              <a:gdLst>
                <a:gd name="T0" fmla="*/ 42 w 92"/>
                <a:gd name="T1" fmla="*/ 0 h 44"/>
                <a:gd name="T2" fmla="*/ 16 w 92"/>
                <a:gd name="T3" fmla="*/ 6 h 44"/>
                <a:gd name="T4" fmla="*/ 0 w 92"/>
                <a:gd name="T5" fmla="*/ 28 h 44"/>
                <a:gd name="T6" fmla="*/ 26 w 92"/>
                <a:gd name="T7" fmla="*/ 36 h 44"/>
                <a:gd name="T8" fmla="*/ 44 w 92"/>
                <a:gd name="T9" fmla="*/ 44 h 44"/>
                <a:gd name="T10" fmla="*/ 78 w 92"/>
                <a:gd name="T11" fmla="*/ 44 h 44"/>
                <a:gd name="T12" fmla="*/ 92 w 92"/>
                <a:gd name="T13" fmla="*/ 32 h 44"/>
                <a:gd name="T14" fmla="*/ 76 w 92"/>
                <a:gd name="T15" fmla="*/ 14 h 44"/>
                <a:gd name="T16" fmla="*/ 42 w 92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44">
                  <a:moveTo>
                    <a:pt x="42" y="0"/>
                  </a:moveTo>
                  <a:lnTo>
                    <a:pt x="16" y="6"/>
                  </a:lnTo>
                  <a:lnTo>
                    <a:pt x="0" y="28"/>
                  </a:lnTo>
                  <a:lnTo>
                    <a:pt x="26" y="36"/>
                  </a:lnTo>
                  <a:lnTo>
                    <a:pt x="44" y="44"/>
                  </a:lnTo>
                  <a:lnTo>
                    <a:pt x="78" y="44"/>
                  </a:lnTo>
                  <a:lnTo>
                    <a:pt x="92" y="32"/>
                  </a:lnTo>
                  <a:lnTo>
                    <a:pt x="76" y="14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9E4DA66-AA6A-4731-958E-8AFE92183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2254" y="3919535"/>
              <a:ext cx="314325" cy="492125"/>
            </a:xfrm>
            <a:custGeom>
              <a:avLst/>
              <a:gdLst>
                <a:gd name="T0" fmla="*/ 192 w 198"/>
                <a:gd name="T1" fmla="*/ 98 h 310"/>
                <a:gd name="T2" fmla="*/ 172 w 198"/>
                <a:gd name="T3" fmla="*/ 94 h 310"/>
                <a:gd name="T4" fmla="*/ 138 w 198"/>
                <a:gd name="T5" fmla="*/ 44 h 310"/>
                <a:gd name="T6" fmla="*/ 108 w 198"/>
                <a:gd name="T7" fmla="*/ 26 h 310"/>
                <a:gd name="T8" fmla="*/ 66 w 198"/>
                <a:gd name="T9" fmla="*/ 0 h 310"/>
                <a:gd name="T10" fmla="*/ 62 w 198"/>
                <a:gd name="T11" fmla="*/ 6 h 310"/>
                <a:gd name="T12" fmla="*/ 36 w 198"/>
                <a:gd name="T13" fmla="*/ 36 h 310"/>
                <a:gd name="T14" fmla="*/ 2 w 198"/>
                <a:gd name="T15" fmla="*/ 38 h 310"/>
                <a:gd name="T16" fmla="*/ 10 w 198"/>
                <a:gd name="T17" fmla="*/ 66 h 310"/>
                <a:gd name="T18" fmla="*/ 40 w 198"/>
                <a:gd name="T19" fmla="*/ 126 h 310"/>
                <a:gd name="T20" fmla="*/ 16 w 198"/>
                <a:gd name="T21" fmla="*/ 148 h 310"/>
                <a:gd name="T22" fmla="*/ 14 w 198"/>
                <a:gd name="T23" fmla="*/ 220 h 310"/>
                <a:gd name="T24" fmla="*/ 0 w 198"/>
                <a:gd name="T25" fmla="*/ 238 h 310"/>
                <a:gd name="T26" fmla="*/ 14 w 198"/>
                <a:gd name="T27" fmla="*/ 252 h 310"/>
                <a:gd name="T28" fmla="*/ 30 w 198"/>
                <a:gd name="T29" fmla="*/ 254 h 310"/>
                <a:gd name="T30" fmla="*/ 44 w 198"/>
                <a:gd name="T31" fmla="*/ 274 h 310"/>
                <a:gd name="T32" fmla="*/ 70 w 198"/>
                <a:gd name="T33" fmla="*/ 310 h 310"/>
                <a:gd name="T34" fmla="*/ 86 w 198"/>
                <a:gd name="T35" fmla="*/ 282 h 310"/>
                <a:gd name="T36" fmla="*/ 114 w 198"/>
                <a:gd name="T37" fmla="*/ 282 h 310"/>
                <a:gd name="T38" fmla="*/ 134 w 198"/>
                <a:gd name="T39" fmla="*/ 282 h 310"/>
                <a:gd name="T40" fmla="*/ 136 w 198"/>
                <a:gd name="T41" fmla="*/ 266 h 310"/>
                <a:gd name="T42" fmla="*/ 110 w 198"/>
                <a:gd name="T43" fmla="*/ 242 h 310"/>
                <a:gd name="T44" fmla="*/ 198 w 198"/>
                <a:gd name="T45" fmla="*/ 144 h 310"/>
                <a:gd name="T46" fmla="*/ 192 w 198"/>
                <a:gd name="T47" fmla="*/ 116 h 310"/>
                <a:gd name="T48" fmla="*/ 192 w 198"/>
                <a:gd name="T49" fmla="*/ 98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8" h="310">
                  <a:moveTo>
                    <a:pt x="192" y="98"/>
                  </a:moveTo>
                  <a:lnTo>
                    <a:pt x="172" y="94"/>
                  </a:lnTo>
                  <a:lnTo>
                    <a:pt x="138" y="44"/>
                  </a:lnTo>
                  <a:lnTo>
                    <a:pt x="108" y="26"/>
                  </a:lnTo>
                  <a:lnTo>
                    <a:pt x="66" y="0"/>
                  </a:lnTo>
                  <a:lnTo>
                    <a:pt x="62" y="6"/>
                  </a:lnTo>
                  <a:lnTo>
                    <a:pt x="36" y="36"/>
                  </a:lnTo>
                  <a:lnTo>
                    <a:pt x="2" y="38"/>
                  </a:lnTo>
                  <a:lnTo>
                    <a:pt x="10" y="66"/>
                  </a:lnTo>
                  <a:lnTo>
                    <a:pt x="40" y="126"/>
                  </a:lnTo>
                  <a:lnTo>
                    <a:pt x="16" y="148"/>
                  </a:lnTo>
                  <a:lnTo>
                    <a:pt x="14" y="220"/>
                  </a:lnTo>
                  <a:lnTo>
                    <a:pt x="0" y="238"/>
                  </a:lnTo>
                  <a:lnTo>
                    <a:pt x="14" y="252"/>
                  </a:lnTo>
                  <a:lnTo>
                    <a:pt x="30" y="254"/>
                  </a:lnTo>
                  <a:lnTo>
                    <a:pt x="44" y="274"/>
                  </a:lnTo>
                  <a:lnTo>
                    <a:pt x="70" y="310"/>
                  </a:lnTo>
                  <a:lnTo>
                    <a:pt x="86" y="282"/>
                  </a:lnTo>
                  <a:lnTo>
                    <a:pt x="114" y="282"/>
                  </a:lnTo>
                  <a:lnTo>
                    <a:pt x="134" y="282"/>
                  </a:lnTo>
                  <a:lnTo>
                    <a:pt x="136" y="266"/>
                  </a:lnTo>
                  <a:lnTo>
                    <a:pt x="110" y="242"/>
                  </a:lnTo>
                  <a:lnTo>
                    <a:pt x="198" y="144"/>
                  </a:lnTo>
                  <a:lnTo>
                    <a:pt x="192" y="116"/>
                  </a:lnTo>
                  <a:lnTo>
                    <a:pt x="192" y="9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9582AD3-48B9-47F0-8AAE-03E72329A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978" y="3097210"/>
              <a:ext cx="504825" cy="758824"/>
            </a:xfrm>
            <a:custGeom>
              <a:avLst/>
              <a:gdLst>
                <a:gd name="T0" fmla="*/ 110 w 318"/>
                <a:gd name="T1" fmla="*/ 376 h 478"/>
                <a:gd name="T2" fmla="*/ 110 w 318"/>
                <a:gd name="T3" fmla="*/ 352 h 478"/>
                <a:gd name="T4" fmla="*/ 128 w 318"/>
                <a:gd name="T5" fmla="*/ 344 h 478"/>
                <a:gd name="T6" fmla="*/ 164 w 318"/>
                <a:gd name="T7" fmla="*/ 366 h 478"/>
                <a:gd name="T8" fmla="*/ 190 w 318"/>
                <a:gd name="T9" fmla="*/ 344 h 478"/>
                <a:gd name="T10" fmla="*/ 218 w 318"/>
                <a:gd name="T11" fmla="*/ 344 h 478"/>
                <a:gd name="T12" fmla="*/ 226 w 318"/>
                <a:gd name="T13" fmla="*/ 350 h 478"/>
                <a:gd name="T14" fmla="*/ 238 w 318"/>
                <a:gd name="T15" fmla="*/ 378 h 478"/>
                <a:gd name="T16" fmla="*/ 290 w 318"/>
                <a:gd name="T17" fmla="*/ 378 h 478"/>
                <a:gd name="T18" fmla="*/ 300 w 318"/>
                <a:gd name="T19" fmla="*/ 338 h 478"/>
                <a:gd name="T20" fmla="*/ 318 w 318"/>
                <a:gd name="T21" fmla="*/ 308 h 478"/>
                <a:gd name="T22" fmla="*/ 272 w 318"/>
                <a:gd name="T23" fmla="*/ 276 h 478"/>
                <a:gd name="T24" fmla="*/ 296 w 318"/>
                <a:gd name="T25" fmla="*/ 254 h 478"/>
                <a:gd name="T26" fmla="*/ 308 w 318"/>
                <a:gd name="T27" fmla="*/ 234 h 478"/>
                <a:gd name="T28" fmla="*/ 302 w 318"/>
                <a:gd name="T29" fmla="*/ 216 h 478"/>
                <a:gd name="T30" fmla="*/ 218 w 318"/>
                <a:gd name="T31" fmla="*/ 188 h 478"/>
                <a:gd name="T32" fmla="*/ 226 w 318"/>
                <a:gd name="T33" fmla="*/ 156 h 478"/>
                <a:gd name="T34" fmla="*/ 240 w 318"/>
                <a:gd name="T35" fmla="*/ 96 h 478"/>
                <a:gd name="T36" fmla="*/ 236 w 318"/>
                <a:gd name="T37" fmla="*/ 60 h 478"/>
                <a:gd name="T38" fmla="*/ 226 w 318"/>
                <a:gd name="T39" fmla="*/ 32 h 478"/>
                <a:gd name="T40" fmla="*/ 162 w 318"/>
                <a:gd name="T41" fmla="*/ 0 h 478"/>
                <a:gd name="T42" fmla="*/ 146 w 318"/>
                <a:gd name="T43" fmla="*/ 8 h 478"/>
                <a:gd name="T44" fmla="*/ 104 w 318"/>
                <a:gd name="T45" fmla="*/ 16 h 478"/>
                <a:gd name="T46" fmla="*/ 84 w 318"/>
                <a:gd name="T47" fmla="*/ 48 h 478"/>
                <a:gd name="T48" fmla="*/ 84 w 318"/>
                <a:gd name="T49" fmla="*/ 48 h 478"/>
                <a:gd name="T50" fmla="*/ 68 w 318"/>
                <a:gd name="T51" fmla="*/ 60 h 478"/>
                <a:gd name="T52" fmla="*/ 58 w 318"/>
                <a:gd name="T53" fmla="*/ 70 h 478"/>
                <a:gd name="T54" fmla="*/ 52 w 318"/>
                <a:gd name="T55" fmla="*/ 74 h 478"/>
                <a:gd name="T56" fmla="*/ 52 w 318"/>
                <a:gd name="T57" fmla="*/ 74 h 478"/>
                <a:gd name="T58" fmla="*/ 38 w 318"/>
                <a:gd name="T59" fmla="*/ 88 h 478"/>
                <a:gd name="T60" fmla="*/ 20 w 318"/>
                <a:gd name="T61" fmla="*/ 100 h 478"/>
                <a:gd name="T62" fmla="*/ 26 w 318"/>
                <a:gd name="T63" fmla="*/ 122 h 478"/>
                <a:gd name="T64" fmla="*/ 24 w 318"/>
                <a:gd name="T65" fmla="*/ 140 h 478"/>
                <a:gd name="T66" fmla="*/ 26 w 318"/>
                <a:gd name="T67" fmla="*/ 160 h 478"/>
                <a:gd name="T68" fmla="*/ 0 w 318"/>
                <a:gd name="T69" fmla="*/ 190 h 478"/>
                <a:gd name="T70" fmla="*/ 10 w 318"/>
                <a:gd name="T71" fmla="*/ 206 h 478"/>
                <a:gd name="T72" fmla="*/ 22 w 318"/>
                <a:gd name="T73" fmla="*/ 206 h 478"/>
                <a:gd name="T74" fmla="*/ 22 w 318"/>
                <a:gd name="T75" fmla="*/ 206 h 478"/>
                <a:gd name="T76" fmla="*/ 26 w 318"/>
                <a:gd name="T77" fmla="*/ 238 h 478"/>
                <a:gd name="T78" fmla="*/ 26 w 318"/>
                <a:gd name="T79" fmla="*/ 238 h 478"/>
                <a:gd name="T80" fmla="*/ 34 w 318"/>
                <a:gd name="T81" fmla="*/ 268 h 478"/>
                <a:gd name="T82" fmla="*/ 48 w 318"/>
                <a:gd name="T83" fmla="*/ 284 h 478"/>
                <a:gd name="T84" fmla="*/ 48 w 318"/>
                <a:gd name="T85" fmla="*/ 308 h 478"/>
                <a:gd name="T86" fmla="*/ 84 w 318"/>
                <a:gd name="T87" fmla="*/ 334 h 478"/>
                <a:gd name="T88" fmla="*/ 64 w 318"/>
                <a:gd name="T89" fmla="*/ 394 h 478"/>
                <a:gd name="T90" fmla="*/ 74 w 318"/>
                <a:gd name="T91" fmla="*/ 414 h 478"/>
                <a:gd name="T92" fmla="*/ 46 w 318"/>
                <a:gd name="T93" fmla="*/ 458 h 478"/>
                <a:gd name="T94" fmla="*/ 54 w 318"/>
                <a:gd name="T95" fmla="*/ 478 h 478"/>
                <a:gd name="T96" fmla="*/ 80 w 318"/>
                <a:gd name="T97" fmla="*/ 472 h 478"/>
                <a:gd name="T98" fmla="*/ 122 w 318"/>
                <a:gd name="T99" fmla="*/ 478 h 478"/>
                <a:gd name="T100" fmla="*/ 118 w 318"/>
                <a:gd name="T101" fmla="*/ 412 h 478"/>
                <a:gd name="T102" fmla="*/ 110 w 318"/>
                <a:gd name="T103" fmla="*/ 376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8" h="478">
                  <a:moveTo>
                    <a:pt x="110" y="376"/>
                  </a:moveTo>
                  <a:lnTo>
                    <a:pt x="110" y="352"/>
                  </a:lnTo>
                  <a:lnTo>
                    <a:pt x="128" y="344"/>
                  </a:lnTo>
                  <a:lnTo>
                    <a:pt x="164" y="366"/>
                  </a:lnTo>
                  <a:lnTo>
                    <a:pt x="190" y="344"/>
                  </a:lnTo>
                  <a:lnTo>
                    <a:pt x="218" y="344"/>
                  </a:lnTo>
                  <a:lnTo>
                    <a:pt x="226" y="350"/>
                  </a:lnTo>
                  <a:lnTo>
                    <a:pt x="238" y="378"/>
                  </a:lnTo>
                  <a:lnTo>
                    <a:pt x="290" y="378"/>
                  </a:lnTo>
                  <a:lnTo>
                    <a:pt x="300" y="338"/>
                  </a:lnTo>
                  <a:lnTo>
                    <a:pt x="318" y="308"/>
                  </a:lnTo>
                  <a:lnTo>
                    <a:pt x="272" y="276"/>
                  </a:lnTo>
                  <a:lnTo>
                    <a:pt x="296" y="254"/>
                  </a:lnTo>
                  <a:lnTo>
                    <a:pt x="308" y="234"/>
                  </a:lnTo>
                  <a:lnTo>
                    <a:pt x="302" y="216"/>
                  </a:lnTo>
                  <a:lnTo>
                    <a:pt x="218" y="188"/>
                  </a:lnTo>
                  <a:lnTo>
                    <a:pt x="226" y="156"/>
                  </a:lnTo>
                  <a:lnTo>
                    <a:pt x="240" y="96"/>
                  </a:lnTo>
                  <a:lnTo>
                    <a:pt x="236" y="60"/>
                  </a:lnTo>
                  <a:lnTo>
                    <a:pt x="226" y="32"/>
                  </a:lnTo>
                  <a:lnTo>
                    <a:pt x="162" y="0"/>
                  </a:lnTo>
                  <a:lnTo>
                    <a:pt x="146" y="8"/>
                  </a:lnTo>
                  <a:lnTo>
                    <a:pt x="104" y="16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68" y="60"/>
                  </a:lnTo>
                  <a:lnTo>
                    <a:pt x="58" y="7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38" y="88"/>
                  </a:lnTo>
                  <a:lnTo>
                    <a:pt x="20" y="100"/>
                  </a:lnTo>
                  <a:lnTo>
                    <a:pt x="26" y="122"/>
                  </a:lnTo>
                  <a:lnTo>
                    <a:pt x="24" y="140"/>
                  </a:lnTo>
                  <a:lnTo>
                    <a:pt x="26" y="160"/>
                  </a:lnTo>
                  <a:lnTo>
                    <a:pt x="0" y="190"/>
                  </a:lnTo>
                  <a:lnTo>
                    <a:pt x="10" y="206"/>
                  </a:lnTo>
                  <a:lnTo>
                    <a:pt x="22" y="206"/>
                  </a:lnTo>
                  <a:lnTo>
                    <a:pt x="22" y="206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34" y="268"/>
                  </a:lnTo>
                  <a:lnTo>
                    <a:pt x="48" y="284"/>
                  </a:lnTo>
                  <a:lnTo>
                    <a:pt x="48" y="308"/>
                  </a:lnTo>
                  <a:lnTo>
                    <a:pt x="84" y="334"/>
                  </a:lnTo>
                  <a:lnTo>
                    <a:pt x="64" y="394"/>
                  </a:lnTo>
                  <a:lnTo>
                    <a:pt x="74" y="414"/>
                  </a:lnTo>
                  <a:lnTo>
                    <a:pt x="46" y="458"/>
                  </a:lnTo>
                  <a:lnTo>
                    <a:pt x="54" y="478"/>
                  </a:lnTo>
                  <a:lnTo>
                    <a:pt x="80" y="472"/>
                  </a:lnTo>
                  <a:lnTo>
                    <a:pt x="122" y="478"/>
                  </a:lnTo>
                  <a:lnTo>
                    <a:pt x="118" y="412"/>
                  </a:lnTo>
                  <a:lnTo>
                    <a:pt x="110" y="3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430439FC-FC0E-4DD9-BE50-6138F10A6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603" y="3643310"/>
              <a:ext cx="431800" cy="263525"/>
            </a:xfrm>
            <a:custGeom>
              <a:avLst/>
              <a:gdLst>
                <a:gd name="T0" fmla="*/ 198 w 272"/>
                <a:gd name="T1" fmla="*/ 166 h 166"/>
                <a:gd name="T2" fmla="*/ 198 w 272"/>
                <a:gd name="T3" fmla="*/ 166 h 166"/>
                <a:gd name="T4" fmla="*/ 226 w 272"/>
                <a:gd name="T5" fmla="*/ 162 h 166"/>
                <a:gd name="T6" fmla="*/ 246 w 272"/>
                <a:gd name="T7" fmla="*/ 158 h 166"/>
                <a:gd name="T8" fmla="*/ 258 w 272"/>
                <a:gd name="T9" fmla="*/ 156 h 166"/>
                <a:gd name="T10" fmla="*/ 258 w 272"/>
                <a:gd name="T11" fmla="*/ 156 h 166"/>
                <a:gd name="T12" fmla="*/ 262 w 272"/>
                <a:gd name="T13" fmla="*/ 152 h 166"/>
                <a:gd name="T14" fmla="*/ 268 w 272"/>
                <a:gd name="T15" fmla="*/ 144 h 166"/>
                <a:gd name="T16" fmla="*/ 272 w 272"/>
                <a:gd name="T17" fmla="*/ 134 h 166"/>
                <a:gd name="T18" fmla="*/ 250 w 272"/>
                <a:gd name="T19" fmla="*/ 110 h 166"/>
                <a:gd name="T20" fmla="*/ 202 w 272"/>
                <a:gd name="T21" fmla="*/ 126 h 166"/>
                <a:gd name="T22" fmla="*/ 174 w 272"/>
                <a:gd name="T23" fmla="*/ 124 h 166"/>
                <a:gd name="T24" fmla="*/ 128 w 272"/>
                <a:gd name="T25" fmla="*/ 34 h 166"/>
                <a:gd name="T26" fmla="*/ 116 w 272"/>
                <a:gd name="T27" fmla="*/ 6 h 166"/>
                <a:gd name="T28" fmla="*/ 108 w 272"/>
                <a:gd name="T29" fmla="*/ 0 h 166"/>
                <a:gd name="T30" fmla="*/ 80 w 272"/>
                <a:gd name="T31" fmla="*/ 0 h 166"/>
                <a:gd name="T32" fmla="*/ 54 w 272"/>
                <a:gd name="T33" fmla="*/ 22 h 166"/>
                <a:gd name="T34" fmla="*/ 18 w 272"/>
                <a:gd name="T35" fmla="*/ 0 h 166"/>
                <a:gd name="T36" fmla="*/ 0 w 272"/>
                <a:gd name="T37" fmla="*/ 8 h 166"/>
                <a:gd name="T38" fmla="*/ 0 w 272"/>
                <a:gd name="T39" fmla="*/ 32 h 166"/>
                <a:gd name="T40" fmla="*/ 8 w 272"/>
                <a:gd name="T41" fmla="*/ 68 h 166"/>
                <a:gd name="T42" fmla="*/ 12 w 272"/>
                <a:gd name="T43" fmla="*/ 134 h 166"/>
                <a:gd name="T44" fmla="*/ 86 w 272"/>
                <a:gd name="T45" fmla="*/ 148 h 166"/>
                <a:gd name="T46" fmla="*/ 118 w 272"/>
                <a:gd name="T47" fmla="*/ 152 h 166"/>
                <a:gd name="T48" fmla="*/ 128 w 272"/>
                <a:gd name="T49" fmla="*/ 166 h 166"/>
                <a:gd name="T50" fmla="*/ 128 w 272"/>
                <a:gd name="T51" fmla="*/ 166 h 166"/>
                <a:gd name="T52" fmla="*/ 162 w 272"/>
                <a:gd name="T53" fmla="*/ 166 h 166"/>
                <a:gd name="T54" fmla="*/ 198 w 272"/>
                <a:gd name="T55" fmla="*/ 166 h 166"/>
                <a:gd name="T56" fmla="*/ 198 w 272"/>
                <a:gd name="T5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2" h="166">
                  <a:moveTo>
                    <a:pt x="198" y="166"/>
                  </a:moveTo>
                  <a:lnTo>
                    <a:pt x="198" y="166"/>
                  </a:lnTo>
                  <a:lnTo>
                    <a:pt x="226" y="162"/>
                  </a:lnTo>
                  <a:lnTo>
                    <a:pt x="246" y="158"/>
                  </a:lnTo>
                  <a:lnTo>
                    <a:pt x="258" y="156"/>
                  </a:lnTo>
                  <a:lnTo>
                    <a:pt x="258" y="156"/>
                  </a:lnTo>
                  <a:lnTo>
                    <a:pt x="262" y="152"/>
                  </a:lnTo>
                  <a:lnTo>
                    <a:pt x="268" y="144"/>
                  </a:lnTo>
                  <a:lnTo>
                    <a:pt x="272" y="134"/>
                  </a:lnTo>
                  <a:lnTo>
                    <a:pt x="250" y="110"/>
                  </a:lnTo>
                  <a:lnTo>
                    <a:pt x="202" y="126"/>
                  </a:lnTo>
                  <a:lnTo>
                    <a:pt x="174" y="124"/>
                  </a:lnTo>
                  <a:lnTo>
                    <a:pt x="128" y="34"/>
                  </a:lnTo>
                  <a:lnTo>
                    <a:pt x="116" y="6"/>
                  </a:lnTo>
                  <a:lnTo>
                    <a:pt x="108" y="0"/>
                  </a:lnTo>
                  <a:lnTo>
                    <a:pt x="80" y="0"/>
                  </a:lnTo>
                  <a:lnTo>
                    <a:pt x="54" y="22"/>
                  </a:lnTo>
                  <a:lnTo>
                    <a:pt x="18" y="0"/>
                  </a:lnTo>
                  <a:lnTo>
                    <a:pt x="0" y="8"/>
                  </a:lnTo>
                  <a:lnTo>
                    <a:pt x="0" y="32"/>
                  </a:lnTo>
                  <a:lnTo>
                    <a:pt x="8" y="68"/>
                  </a:lnTo>
                  <a:lnTo>
                    <a:pt x="12" y="134"/>
                  </a:lnTo>
                  <a:lnTo>
                    <a:pt x="86" y="148"/>
                  </a:lnTo>
                  <a:lnTo>
                    <a:pt x="118" y="152"/>
                  </a:lnTo>
                  <a:lnTo>
                    <a:pt x="128" y="166"/>
                  </a:lnTo>
                  <a:lnTo>
                    <a:pt x="128" y="166"/>
                  </a:lnTo>
                  <a:lnTo>
                    <a:pt x="162" y="166"/>
                  </a:lnTo>
                  <a:lnTo>
                    <a:pt x="198" y="166"/>
                  </a:lnTo>
                  <a:lnTo>
                    <a:pt x="198" y="16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C56B2896-07E1-42A2-82AF-715F694EC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403" y="4551359"/>
              <a:ext cx="514351" cy="715962"/>
            </a:xfrm>
            <a:custGeom>
              <a:avLst/>
              <a:gdLst>
                <a:gd name="T0" fmla="*/ 296 w 324"/>
                <a:gd name="T1" fmla="*/ 176 h 451"/>
                <a:gd name="T2" fmla="*/ 296 w 324"/>
                <a:gd name="T3" fmla="*/ 176 h 451"/>
                <a:gd name="T4" fmla="*/ 298 w 324"/>
                <a:gd name="T5" fmla="*/ 170 h 451"/>
                <a:gd name="T6" fmla="*/ 302 w 324"/>
                <a:gd name="T7" fmla="*/ 158 h 451"/>
                <a:gd name="T8" fmla="*/ 308 w 324"/>
                <a:gd name="T9" fmla="*/ 142 h 451"/>
                <a:gd name="T10" fmla="*/ 272 w 324"/>
                <a:gd name="T11" fmla="*/ 94 h 451"/>
                <a:gd name="T12" fmla="*/ 250 w 324"/>
                <a:gd name="T13" fmla="*/ 76 h 451"/>
                <a:gd name="T14" fmla="*/ 250 w 324"/>
                <a:gd name="T15" fmla="*/ 50 h 451"/>
                <a:gd name="T16" fmla="*/ 262 w 324"/>
                <a:gd name="T17" fmla="*/ 42 h 451"/>
                <a:gd name="T18" fmla="*/ 240 w 324"/>
                <a:gd name="T19" fmla="*/ 14 h 451"/>
                <a:gd name="T20" fmla="*/ 190 w 324"/>
                <a:gd name="T21" fmla="*/ 0 h 451"/>
                <a:gd name="T22" fmla="*/ 184 w 324"/>
                <a:gd name="T23" fmla="*/ 18 h 451"/>
                <a:gd name="T24" fmla="*/ 172 w 324"/>
                <a:gd name="T25" fmla="*/ 10 h 451"/>
                <a:gd name="T26" fmla="*/ 172 w 324"/>
                <a:gd name="T27" fmla="*/ 32 h 451"/>
                <a:gd name="T28" fmla="*/ 152 w 324"/>
                <a:gd name="T29" fmla="*/ 20 h 451"/>
                <a:gd name="T30" fmla="*/ 128 w 324"/>
                <a:gd name="T31" fmla="*/ 32 h 451"/>
                <a:gd name="T32" fmla="*/ 104 w 324"/>
                <a:gd name="T33" fmla="*/ 14 h 451"/>
                <a:gd name="T34" fmla="*/ 104 w 324"/>
                <a:gd name="T35" fmla="*/ 14 h 451"/>
                <a:gd name="T36" fmla="*/ 92 w 324"/>
                <a:gd name="T37" fmla="*/ 38 h 451"/>
                <a:gd name="T38" fmla="*/ 82 w 324"/>
                <a:gd name="T39" fmla="*/ 56 h 451"/>
                <a:gd name="T40" fmla="*/ 78 w 324"/>
                <a:gd name="T41" fmla="*/ 62 h 451"/>
                <a:gd name="T42" fmla="*/ 76 w 324"/>
                <a:gd name="T43" fmla="*/ 64 h 451"/>
                <a:gd name="T44" fmla="*/ 76 w 324"/>
                <a:gd name="T45" fmla="*/ 64 h 451"/>
                <a:gd name="T46" fmla="*/ 50 w 324"/>
                <a:gd name="T47" fmla="*/ 62 h 451"/>
                <a:gd name="T48" fmla="*/ 26 w 324"/>
                <a:gd name="T49" fmla="*/ 76 h 451"/>
                <a:gd name="T50" fmla="*/ 44 w 324"/>
                <a:gd name="T51" fmla="*/ 114 h 451"/>
                <a:gd name="T52" fmla="*/ 14 w 324"/>
                <a:gd name="T53" fmla="*/ 124 h 451"/>
                <a:gd name="T54" fmla="*/ 6 w 324"/>
                <a:gd name="T55" fmla="*/ 132 h 451"/>
                <a:gd name="T56" fmla="*/ 22 w 324"/>
                <a:gd name="T57" fmla="*/ 152 h 451"/>
                <a:gd name="T58" fmla="*/ 34 w 324"/>
                <a:gd name="T59" fmla="*/ 199 h 451"/>
                <a:gd name="T60" fmla="*/ 4 w 324"/>
                <a:gd name="T61" fmla="*/ 203 h 451"/>
                <a:gd name="T62" fmla="*/ 0 w 324"/>
                <a:gd name="T63" fmla="*/ 217 h 451"/>
                <a:gd name="T64" fmla="*/ 20 w 324"/>
                <a:gd name="T65" fmla="*/ 241 h 451"/>
                <a:gd name="T66" fmla="*/ 44 w 324"/>
                <a:gd name="T67" fmla="*/ 269 h 451"/>
                <a:gd name="T68" fmla="*/ 50 w 324"/>
                <a:gd name="T69" fmla="*/ 301 h 451"/>
                <a:gd name="T70" fmla="*/ 18 w 324"/>
                <a:gd name="T71" fmla="*/ 329 h 451"/>
                <a:gd name="T72" fmla="*/ 6 w 324"/>
                <a:gd name="T73" fmla="*/ 351 h 451"/>
                <a:gd name="T74" fmla="*/ 24 w 324"/>
                <a:gd name="T75" fmla="*/ 377 h 451"/>
                <a:gd name="T76" fmla="*/ 60 w 324"/>
                <a:gd name="T77" fmla="*/ 383 h 451"/>
                <a:gd name="T78" fmla="*/ 78 w 324"/>
                <a:gd name="T79" fmla="*/ 409 h 451"/>
                <a:gd name="T80" fmla="*/ 102 w 324"/>
                <a:gd name="T81" fmla="*/ 451 h 451"/>
                <a:gd name="T82" fmla="*/ 158 w 324"/>
                <a:gd name="T83" fmla="*/ 423 h 451"/>
                <a:gd name="T84" fmla="*/ 172 w 324"/>
                <a:gd name="T85" fmla="*/ 429 h 451"/>
                <a:gd name="T86" fmla="*/ 182 w 324"/>
                <a:gd name="T87" fmla="*/ 409 h 451"/>
                <a:gd name="T88" fmla="*/ 212 w 324"/>
                <a:gd name="T89" fmla="*/ 413 h 451"/>
                <a:gd name="T90" fmla="*/ 256 w 324"/>
                <a:gd name="T91" fmla="*/ 445 h 451"/>
                <a:gd name="T92" fmla="*/ 284 w 324"/>
                <a:gd name="T93" fmla="*/ 445 h 451"/>
                <a:gd name="T94" fmla="*/ 284 w 324"/>
                <a:gd name="T95" fmla="*/ 423 h 451"/>
                <a:gd name="T96" fmla="*/ 292 w 324"/>
                <a:gd name="T97" fmla="*/ 407 h 451"/>
                <a:gd name="T98" fmla="*/ 246 w 324"/>
                <a:gd name="T99" fmla="*/ 287 h 451"/>
                <a:gd name="T100" fmla="*/ 246 w 324"/>
                <a:gd name="T101" fmla="*/ 269 h 451"/>
                <a:gd name="T102" fmla="*/ 282 w 324"/>
                <a:gd name="T103" fmla="*/ 281 h 451"/>
                <a:gd name="T104" fmla="*/ 314 w 324"/>
                <a:gd name="T105" fmla="*/ 255 h 451"/>
                <a:gd name="T106" fmla="*/ 304 w 324"/>
                <a:gd name="T107" fmla="*/ 225 h 451"/>
                <a:gd name="T108" fmla="*/ 324 w 324"/>
                <a:gd name="T109" fmla="*/ 209 h 451"/>
                <a:gd name="T110" fmla="*/ 320 w 324"/>
                <a:gd name="T111" fmla="*/ 191 h 451"/>
                <a:gd name="T112" fmla="*/ 320 w 324"/>
                <a:gd name="T113" fmla="*/ 191 h 451"/>
                <a:gd name="T114" fmla="*/ 308 w 324"/>
                <a:gd name="T115" fmla="*/ 184 h 451"/>
                <a:gd name="T116" fmla="*/ 300 w 324"/>
                <a:gd name="T117" fmla="*/ 180 h 451"/>
                <a:gd name="T118" fmla="*/ 296 w 324"/>
                <a:gd name="T119" fmla="*/ 176 h 451"/>
                <a:gd name="T120" fmla="*/ 296 w 324"/>
                <a:gd name="T121" fmla="*/ 176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4" h="451">
                  <a:moveTo>
                    <a:pt x="296" y="176"/>
                  </a:moveTo>
                  <a:lnTo>
                    <a:pt x="296" y="176"/>
                  </a:lnTo>
                  <a:lnTo>
                    <a:pt x="298" y="170"/>
                  </a:lnTo>
                  <a:lnTo>
                    <a:pt x="302" y="158"/>
                  </a:lnTo>
                  <a:lnTo>
                    <a:pt x="308" y="142"/>
                  </a:lnTo>
                  <a:lnTo>
                    <a:pt x="272" y="94"/>
                  </a:lnTo>
                  <a:lnTo>
                    <a:pt x="250" y="76"/>
                  </a:lnTo>
                  <a:lnTo>
                    <a:pt x="250" y="50"/>
                  </a:lnTo>
                  <a:lnTo>
                    <a:pt x="262" y="42"/>
                  </a:lnTo>
                  <a:lnTo>
                    <a:pt x="240" y="14"/>
                  </a:lnTo>
                  <a:lnTo>
                    <a:pt x="190" y="0"/>
                  </a:lnTo>
                  <a:lnTo>
                    <a:pt x="184" y="18"/>
                  </a:lnTo>
                  <a:lnTo>
                    <a:pt x="172" y="10"/>
                  </a:lnTo>
                  <a:lnTo>
                    <a:pt x="172" y="32"/>
                  </a:lnTo>
                  <a:lnTo>
                    <a:pt x="152" y="20"/>
                  </a:lnTo>
                  <a:lnTo>
                    <a:pt x="128" y="32"/>
                  </a:lnTo>
                  <a:lnTo>
                    <a:pt x="104" y="14"/>
                  </a:lnTo>
                  <a:lnTo>
                    <a:pt x="104" y="14"/>
                  </a:lnTo>
                  <a:lnTo>
                    <a:pt x="92" y="38"/>
                  </a:lnTo>
                  <a:lnTo>
                    <a:pt x="82" y="56"/>
                  </a:lnTo>
                  <a:lnTo>
                    <a:pt x="78" y="62"/>
                  </a:lnTo>
                  <a:lnTo>
                    <a:pt x="76" y="64"/>
                  </a:lnTo>
                  <a:lnTo>
                    <a:pt x="76" y="64"/>
                  </a:lnTo>
                  <a:lnTo>
                    <a:pt x="50" y="62"/>
                  </a:lnTo>
                  <a:lnTo>
                    <a:pt x="26" y="76"/>
                  </a:lnTo>
                  <a:lnTo>
                    <a:pt x="44" y="114"/>
                  </a:lnTo>
                  <a:lnTo>
                    <a:pt x="14" y="124"/>
                  </a:lnTo>
                  <a:lnTo>
                    <a:pt x="6" y="132"/>
                  </a:lnTo>
                  <a:lnTo>
                    <a:pt x="22" y="152"/>
                  </a:lnTo>
                  <a:lnTo>
                    <a:pt x="34" y="199"/>
                  </a:lnTo>
                  <a:lnTo>
                    <a:pt x="4" y="203"/>
                  </a:lnTo>
                  <a:lnTo>
                    <a:pt x="0" y="217"/>
                  </a:lnTo>
                  <a:lnTo>
                    <a:pt x="20" y="241"/>
                  </a:lnTo>
                  <a:lnTo>
                    <a:pt x="44" y="269"/>
                  </a:lnTo>
                  <a:lnTo>
                    <a:pt x="50" y="301"/>
                  </a:lnTo>
                  <a:lnTo>
                    <a:pt x="18" y="329"/>
                  </a:lnTo>
                  <a:lnTo>
                    <a:pt x="6" y="351"/>
                  </a:lnTo>
                  <a:lnTo>
                    <a:pt x="24" y="377"/>
                  </a:lnTo>
                  <a:lnTo>
                    <a:pt x="60" y="383"/>
                  </a:lnTo>
                  <a:lnTo>
                    <a:pt x="78" y="409"/>
                  </a:lnTo>
                  <a:lnTo>
                    <a:pt x="102" y="451"/>
                  </a:lnTo>
                  <a:lnTo>
                    <a:pt x="158" y="423"/>
                  </a:lnTo>
                  <a:lnTo>
                    <a:pt x="172" y="429"/>
                  </a:lnTo>
                  <a:lnTo>
                    <a:pt x="182" y="409"/>
                  </a:lnTo>
                  <a:lnTo>
                    <a:pt x="212" y="413"/>
                  </a:lnTo>
                  <a:lnTo>
                    <a:pt x="256" y="445"/>
                  </a:lnTo>
                  <a:lnTo>
                    <a:pt x="284" y="445"/>
                  </a:lnTo>
                  <a:lnTo>
                    <a:pt x="284" y="423"/>
                  </a:lnTo>
                  <a:lnTo>
                    <a:pt x="292" y="407"/>
                  </a:lnTo>
                  <a:lnTo>
                    <a:pt x="246" y="287"/>
                  </a:lnTo>
                  <a:lnTo>
                    <a:pt x="246" y="269"/>
                  </a:lnTo>
                  <a:lnTo>
                    <a:pt x="282" y="281"/>
                  </a:lnTo>
                  <a:lnTo>
                    <a:pt x="314" y="255"/>
                  </a:lnTo>
                  <a:lnTo>
                    <a:pt x="304" y="225"/>
                  </a:lnTo>
                  <a:lnTo>
                    <a:pt x="324" y="209"/>
                  </a:lnTo>
                  <a:lnTo>
                    <a:pt x="320" y="191"/>
                  </a:lnTo>
                  <a:lnTo>
                    <a:pt x="320" y="191"/>
                  </a:lnTo>
                  <a:lnTo>
                    <a:pt x="308" y="184"/>
                  </a:lnTo>
                  <a:lnTo>
                    <a:pt x="300" y="180"/>
                  </a:lnTo>
                  <a:lnTo>
                    <a:pt x="296" y="176"/>
                  </a:lnTo>
                  <a:lnTo>
                    <a:pt x="296" y="1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0130813-5ED9-45CC-8166-7956C95AE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3" y="4024309"/>
              <a:ext cx="746125" cy="858837"/>
            </a:xfrm>
            <a:custGeom>
              <a:avLst/>
              <a:gdLst>
                <a:gd name="T0" fmla="*/ 388 w 470"/>
                <a:gd name="T1" fmla="*/ 82 h 541"/>
                <a:gd name="T2" fmla="*/ 382 w 470"/>
                <a:gd name="T3" fmla="*/ 0 h 541"/>
                <a:gd name="T4" fmla="*/ 304 w 470"/>
                <a:gd name="T5" fmla="*/ 54 h 541"/>
                <a:gd name="T6" fmla="*/ 312 w 470"/>
                <a:gd name="T7" fmla="*/ 92 h 541"/>
                <a:gd name="T8" fmla="*/ 252 w 470"/>
                <a:gd name="T9" fmla="*/ 78 h 541"/>
                <a:gd name="T10" fmla="*/ 232 w 470"/>
                <a:gd name="T11" fmla="*/ 90 h 541"/>
                <a:gd name="T12" fmla="*/ 216 w 470"/>
                <a:gd name="T13" fmla="*/ 102 h 541"/>
                <a:gd name="T14" fmla="*/ 214 w 470"/>
                <a:gd name="T15" fmla="*/ 104 h 541"/>
                <a:gd name="T16" fmla="*/ 214 w 470"/>
                <a:gd name="T17" fmla="*/ 110 h 541"/>
                <a:gd name="T18" fmla="*/ 194 w 470"/>
                <a:gd name="T19" fmla="*/ 138 h 541"/>
                <a:gd name="T20" fmla="*/ 146 w 470"/>
                <a:gd name="T21" fmla="*/ 126 h 541"/>
                <a:gd name="T22" fmla="*/ 140 w 470"/>
                <a:gd name="T23" fmla="*/ 50 h 541"/>
                <a:gd name="T24" fmla="*/ 108 w 470"/>
                <a:gd name="T25" fmla="*/ 76 h 541"/>
                <a:gd name="T26" fmla="*/ 66 w 470"/>
                <a:gd name="T27" fmla="*/ 92 h 541"/>
                <a:gd name="T28" fmla="*/ 30 w 470"/>
                <a:gd name="T29" fmla="*/ 168 h 541"/>
                <a:gd name="T30" fmla="*/ 30 w 470"/>
                <a:gd name="T31" fmla="*/ 322 h 541"/>
                <a:gd name="T32" fmla="*/ 30 w 470"/>
                <a:gd name="T33" fmla="*/ 374 h 541"/>
                <a:gd name="T34" fmla="*/ 18 w 470"/>
                <a:gd name="T35" fmla="*/ 408 h 541"/>
                <a:gd name="T36" fmla="*/ 76 w 470"/>
                <a:gd name="T37" fmla="*/ 474 h 541"/>
                <a:gd name="T38" fmla="*/ 70 w 470"/>
                <a:gd name="T39" fmla="*/ 490 h 541"/>
                <a:gd name="T40" fmla="*/ 64 w 470"/>
                <a:gd name="T41" fmla="*/ 508 h 541"/>
                <a:gd name="T42" fmla="*/ 68 w 470"/>
                <a:gd name="T43" fmla="*/ 512 h 541"/>
                <a:gd name="T44" fmla="*/ 88 w 470"/>
                <a:gd name="T45" fmla="*/ 523 h 541"/>
                <a:gd name="T46" fmla="*/ 110 w 470"/>
                <a:gd name="T47" fmla="*/ 541 h 541"/>
                <a:gd name="T48" fmla="*/ 212 w 470"/>
                <a:gd name="T49" fmla="*/ 523 h 541"/>
                <a:gd name="T50" fmla="*/ 260 w 470"/>
                <a:gd name="T51" fmla="*/ 523 h 541"/>
                <a:gd name="T52" fmla="*/ 358 w 470"/>
                <a:gd name="T53" fmla="*/ 537 h 541"/>
                <a:gd name="T54" fmla="*/ 418 w 470"/>
                <a:gd name="T55" fmla="*/ 488 h 541"/>
                <a:gd name="T56" fmla="*/ 470 w 470"/>
                <a:gd name="T57" fmla="*/ 416 h 541"/>
                <a:gd name="T58" fmla="*/ 444 w 470"/>
                <a:gd name="T59" fmla="*/ 356 h 541"/>
                <a:gd name="T60" fmla="*/ 432 w 470"/>
                <a:gd name="T61" fmla="*/ 288 h 541"/>
                <a:gd name="T62" fmla="*/ 386 w 470"/>
                <a:gd name="T63" fmla="*/ 256 h 541"/>
                <a:gd name="T64" fmla="*/ 344 w 470"/>
                <a:gd name="T65" fmla="*/ 202 h 541"/>
                <a:gd name="T66" fmla="*/ 386 w 470"/>
                <a:gd name="T67" fmla="*/ 210 h 541"/>
                <a:gd name="T68" fmla="*/ 386 w 470"/>
                <a:gd name="T69" fmla="*/ 186 h 541"/>
                <a:gd name="T70" fmla="*/ 386 w 470"/>
                <a:gd name="T71" fmla="*/ 154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0" h="541">
                  <a:moveTo>
                    <a:pt x="386" y="154"/>
                  </a:moveTo>
                  <a:lnTo>
                    <a:pt x="388" y="82"/>
                  </a:lnTo>
                  <a:lnTo>
                    <a:pt x="412" y="60"/>
                  </a:lnTo>
                  <a:lnTo>
                    <a:pt x="382" y="0"/>
                  </a:lnTo>
                  <a:lnTo>
                    <a:pt x="344" y="22"/>
                  </a:lnTo>
                  <a:lnTo>
                    <a:pt x="304" y="54"/>
                  </a:lnTo>
                  <a:lnTo>
                    <a:pt x="296" y="60"/>
                  </a:lnTo>
                  <a:lnTo>
                    <a:pt x="312" y="92"/>
                  </a:lnTo>
                  <a:lnTo>
                    <a:pt x="290" y="104"/>
                  </a:lnTo>
                  <a:lnTo>
                    <a:pt x="252" y="78"/>
                  </a:lnTo>
                  <a:lnTo>
                    <a:pt x="252" y="78"/>
                  </a:lnTo>
                  <a:lnTo>
                    <a:pt x="232" y="90"/>
                  </a:lnTo>
                  <a:lnTo>
                    <a:pt x="218" y="98"/>
                  </a:lnTo>
                  <a:lnTo>
                    <a:pt x="216" y="102"/>
                  </a:lnTo>
                  <a:lnTo>
                    <a:pt x="214" y="104"/>
                  </a:lnTo>
                  <a:lnTo>
                    <a:pt x="214" y="104"/>
                  </a:lnTo>
                  <a:lnTo>
                    <a:pt x="216" y="106"/>
                  </a:lnTo>
                  <a:lnTo>
                    <a:pt x="214" y="110"/>
                  </a:lnTo>
                  <a:lnTo>
                    <a:pt x="206" y="122"/>
                  </a:lnTo>
                  <a:lnTo>
                    <a:pt x="194" y="138"/>
                  </a:lnTo>
                  <a:lnTo>
                    <a:pt x="164" y="148"/>
                  </a:lnTo>
                  <a:lnTo>
                    <a:pt x="146" y="126"/>
                  </a:lnTo>
                  <a:lnTo>
                    <a:pt x="132" y="84"/>
                  </a:lnTo>
                  <a:lnTo>
                    <a:pt x="140" y="50"/>
                  </a:lnTo>
                  <a:lnTo>
                    <a:pt x="128" y="38"/>
                  </a:lnTo>
                  <a:lnTo>
                    <a:pt x="108" y="76"/>
                  </a:lnTo>
                  <a:lnTo>
                    <a:pt x="74" y="76"/>
                  </a:lnTo>
                  <a:lnTo>
                    <a:pt x="66" y="92"/>
                  </a:lnTo>
                  <a:lnTo>
                    <a:pt x="70" y="144"/>
                  </a:lnTo>
                  <a:lnTo>
                    <a:pt x="30" y="168"/>
                  </a:lnTo>
                  <a:lnTo>
                    <a:pt x="0" y="288"/>
                  </a:lnTo>
                  <a:lnTo>
                    <a:pt x="30" y="322"/>
                  </a:lnTo>
                  <a:lnTo>
                    <a:pt x="8" y="346"/>
                  </a:lnTo>
                  <a:lnTo>
                    <a:pt x="30" y="374"/>
                  </a:lnTo>
                  <a:lnTo>
                    <a:pt x="18" y="382"/>
                  </a:lnTo>
                  <a:lnTo>
                    <a:pt x="18" y="408"/>
                  </a:lnTo>
                  <a:lnTo>
                    <a:pt x="40" y="426"/>
                  </a:lnTo>
                  <a:lnTo>
                    <a:pt x="76" y="474"/>
                  </a:lnTo>
                  <a:lnTo>
                    <a:pt x="76" y="474"/>
                  </a:lnTo>
                  <a:lnTo>
                    <a:pt x="70" y="490"/>
                  </a:lnTo>
                  <a:lnTo>
                    <a:pt x="66" y="502"/>
                  </a:lnTo>
                  <a:lnTo>
                    <a:pt x="64" y="508"/>
                  </a:lnTo>
                  <a:lnTo>
                    <a:pt x="64" y="508"/>
                  </a:lnTo>
                  <a:lnTo>
                    <a:pt x="68" y="512"/>
                  </a:lnTo>
                  <a:lnTo>
                    <a:pt x="76" y="516"/>
                  </a:lnTo>
                  <a:lnTo>
                    <a:pt x="88" y="523"/>
                  </a:lnTo>
                  <a:lnTo>
                    <a:pt x="92" y="541"/>
                  </a:lnTo>
                  <a:lnTo>
                    <a:pt x="110" y="541"/>
                  </a:lnTo>
                  <a:lnTo>
                    <a:pt x="122" y="512"/>
                  </a:lnTo>
                  <a:lnTo>
                    <a:pt x="212" y="523"/>
                  </a:lnTo>
                  <a:lnTo>
                    <a:pt x="242" y="508"/>
                  </a:lnTo>
                  <a:lnTo>
                    <a:pt x="260" y="523"/>
                  </a:lnTo>
                  <a:lnTo>
                    <a:pt x="334" y="529"/>
                  </a:lnTo>
                  <a:lnTo>
                    <a:pt x="358" y="537"/>
                  </a:lnTo>
                  <a:lnTo>
                    <a:pt x="382" y="504"/>
                  </a:lnTo>
                  <a:lnTo>
                    <a:pt x="418" y="488"/>
                  </a:lnTo>
                  <a:lnTo>
                    <a:pt x="458" y="430"/>
                  </a:lnTo>
                  <a:lnTo>
                    <a:pt x="470" y="416"/>
                  </a:lnTo>
                  <a:lnTo>
                    <a:pt x="452" y="378"/>
                  </a:lnTo>
                  <a:lnTo>
                    <a:pt x="444" y="356"/>
                  </a:lnTo>
                  <a:lnTo>
                    <a:pt x="444" y="316"/>
                  </a:lnTo>
                  <a:lnTo>
                    <a:pt x="432" y="288"/>
                  </a:lnTo>
                  <a:lnTo>
                    <a:pt x="386" y="270"/>
                  </a:lnTo>
                  <a:lnTo>
                    <a:pt x="386" y="256"/>
                  </a:lnTo>
                  <a:lnTo>
                    <a:pt x="336" y="210"/>
                  </a:lnTo>
                  <a:lnTo>
                    <a:pt x="344" y="202"/>
                  </a:lnTo>
                  <a:lnTo>
                    <a:pt x="364" y="212"/>
                  </a:lnTo>
                  <a:lnTo>
                    <a:pt x="386" y="210"/>
                  </a:lnTo>
                  <a:lnTo>
                    <a:pt x="386" y="210"/>
                  </a:lnTo>
                  <a:lnTo>
                    <a:pt x="386" y="186"/>
                  </a:lnTo>
                  <a:lnTo>
                    <a:pt x="372" y="172"/>
                  </a:lnTo>
                  <a:lnTo>
                    <a:pt x="386" y="15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E41B12E1-4CF2-4996-B90D-FD0E844B1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1454" y="4706933"/>
              <a:ext cx="542926" cy="411162"/>
            </a:xfrm>
            <a:custGeom>
              <a:avLst/>
              <a:gdLst>
                <a:gd name="T0" fmla="*/ 268 w 342"/>
                <a:gd name="T1" fmla="*/ 107 h 259"/>
                <a:gd name="T2" fmla="*/ 234 w 342"/>
                <a:gd name="T3" fmla="*/ 80 h 259"/>
                <a:gd name="T4" fmla="*/ 222 w 342"/>
                <a:gd name="T5" fmla="*/ 66 h 259"/>
                <a:gd name="T6" fmla="*/ 210 w 342"/>
                <a:gd name="T7" fmla="*/ 80 h 259"/>
                <a:gd name="T8" fmla="*/ 184 w 342"/>
                <a:gd name="T9" fmla="*/ 54 h 259"/>
                <a:gd name="T10" fmla="*/ 156 w 342"/>
                <a:gd name="T11" fmla="*/ 72 h 259"/>
                <a:gd name="T12" fmla="*/ 164 w 342"/>
                <a:gd name="T13" fmla="*/ 38 h 259"/>
                <a:gd name="T14" fmla="*/ 118 w 342"/>
                <a:gd name="T15" fmla="*/ 0 h 259"/>
                <a:gd name="T16" fmla="*/ 78 w 342"/>
                <a:gd name="T17" fmla="*/ 58 h 259"/>
                <a:gd name="T18" fmla="*/ 42 w 342"/>
                <a:gd name="T19" fmla="*/ 74 h 259"/>
                <a:gd name="T20" fmla="*/ 18 w 342"/>
                <a:gd name="T21" fmla="*/ 107 h 259"/>
                <a:gd name="T22" fmla="*/ 36 w 342"/>
                <a:gd name="T23" fmla="*/ 127 h 259"/>
                <a:gd name="T24" fmla="*/ 32 w 342"/>
                <a:gd name="T25" fmla="*/ 165 h 259"/>
                <a:gd name="T26" fmla="*/ 6 w 342"/>
                <a:gd name="T27" fmla="*/ 161 h 259"/>
                <a:gd name="T28" fmla="*/ 0 w 342"/>
                <a:gd name="T29" fmla="*/ 183 h 259"/>
                <a:gd name="T30" fmla="*/ 4 w 342"/>
                <a:gd name="T31" fmla="*/ 219 h 259"/>
                <a:gd name="T32" fmla="*/ 18 w 342"/>
                <a:gd name="T33" fmla="*/ 211 h 259"/>
                <a:gd name="T34" fmla="*/ 32 w 342"/>
                <a:gd name="T35" fmla="*/ 237 h 259"/>
                <a:gd name="T36" fmla="*/ 22 w 342"/>
                <a:gd name="T37" fmla="*/ 251 h 259"/>
                <a:gd name="T38" fmla="*/ 86 w 342"/>
                <a:gd name="T39" fmla="*/ 259 h 259"/>
                <a:gd name="T40" fmla="*/ 120 w 342"/>
                <a:gd name="T41" fmla="*/ 245 h 259"/>
                <a:gd name="T42" fmla="*/ 180 w 342"/>
                <a:gd name="T43" fmla="*/ 233 h 259"/>
                <a:gd name="T44" fmla="*/ 230 w 342"/>
                <a:gd name="T45" fmla="*/ 209 h 259"/>
                <a:gd name="T46" fmla="*/ 246 w 342"/>
                <a:gd name="T47" fmla="*/ 183 h 259"/>
                <a:gd name="T48" fmla="*/ 274 w 342"/>
                <a:gd name="T49" fmla="*/ 205 h 259"/>
                <a:gd name="T50" fmla="*/ 342 w 342"/>
                <a:gd name="T51" fmla="*/ 203 h 259"/>
                <a:gd name="T52" fmla="*/ 332 w 342"/>
                <a:gd name="T53" fmla="*/ 129 h 259"/>
                <a:gd name="T54" fmla="*/ 342 w 342"/>
                <a:gd name="T55" fmla="*/ 111 h 259"/>
                <a:gd name="T56" fmla="*/ 304 w 342"/>
                <a:gd name="T57" fmla="*/ 84 h 259"/>
                <a:gd name="T58" fmla="*/ 268 w 342"/>
                <a:gd name="T59" fmla="*/ 10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2" h="259">
                  <a:moveTo>
                    <a:pt x="268" y="107"/>
                  </a:moveTo>
                  <a:lnTo>
                    <a:pt x="234" y="80"/>
                  </a:lnTo>
                  <a:lnTo>
                    <a:pt x="222" y="66"/>
                  </a:lnTo>
                  <a:lnTo>
                    <a:pt x="210" y="80"/>
                  </a:lnTo>
                  <a:lnTo>
                    <a:pt x="184" y="54"/>
                  </a:lnTo>
                  <a:lnTo>
                    <a:pt x="156" y="72"/>
                  </a:lnTo>
                  <a:lnTo>
                    <a:pt x="164" y="38"/>
                  </a:lnTo>
                  <a:lnTo>
                    <a:pt x="118" y="0"/>
                  </a:lnTo>
                  <a:lnTo>
                    <a:pt x="78" y="58"/>
                  </a:lnTo>
                  <a:lnTo>
                    <a:pt x="42" y="74"/>
                  </a:lnTo>
                  <a:lnTo>
                    <a:pt x="18" y="107"/>
                  </a:lnTo>
                  <a:lnTo>
                    <a:pt x="36" y="127"/>
                  </a:lnTo>
                  <a:lnTo>
                    <a:pt x="32" y="165"/>
                  </a:lnTo>
                  <a:lnTo>
                    <a:pt x="6" y="161"/>
                  </a:lnTo>
                  <a:lnTo>
                    <a:pt x="0" y="183"/>
                  </a:lnTo>
                  <a:lnTo>
                    <a:pt x="4" y="219"/>
                  </a:lnTo>
                  <a:lnTo>
                    <a:pt x="18" y="211"/>
                  </a:lnTo>
                  <a:lnTo>
                    <a:pt x="32" y="237"/>
                  </a:lnTo>
                  <a:lnTo>
                    <a:pt x="22" y="251"/>
                  </a:lnTo>
                  <a:lnTo>
                    <a:pt x="86" y="259"/>
                  </a:lnTo>
                  <a:lnTo>
                    <a:pt x="120" y="245"/>
                  </a:lnTo>
                  <a:lnTo>
                    <a:pt x="180" y="233"/>
                  </a:lnTo>
                  <a:lnTo>
                    <a:pt x="230" y="209"/>
                  </a:lnTo>
                  <a:lnTo>
                    <a:pt x="246" y="183"/>
                  </a:lnTo>
                  <a:lnTo>
                    <a:pt x="274" y="205"/>
                  </a:lnTo>
                  <a:lnTo>
                    <a:pt x="342" y="203"/>
                  </a:lnTo>
                  <a:lnTo>
                    <a:pt x="332" y="129"/>
                  </a:lnTo>
                  <a:lnTo>
                    <a:pt x="342" y="111"/>
                  </a:lnTo>
                  <a:lnTo>
                    <a:pt x="304" y="84"/>
                  </a:lnTo>
                  <a:lnTo>
                    <a:pt x="268" y="10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6300B5E-47CD-4E12-9220-BC5663CF4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6604" y="3586160"/>
              <a:ext cx="473075" cy="704849"/>
            </a:xfrm>
            <a:custGeom>
              <a:avLst/>
              <a:gdLst>
                <a:gd name="T0" fmla="*/ 170 w 298"/>
                <a:gd name="T1" fmla="*/ 368 h 444"/>
                <a:gd name="T2" fmla="*/ 178 w 298"/>
                <a:gd name="T3" fmla="*/ 352 h 444"/>
                <a:gd name="T4" fmla="*/ 212 w 298"/>
                <a:gd name="T5" fmla="*/ 352 h 444"/>
                <a:gd name="T6" fmla="*/ 232 w 298"/>
                <a:gd name="T7" fmla="*/ 314 h 444"/>
                <a:gd name="T8" fmla="*/ 232 w 298"/>
                <a:gd name="T9" fmla="*/ 314 h 444"/>
                <a:gd name="T10" fmla="*/ 232 w 298"/>
                <a:gd name="T11" fmla="*/ 314 h 444"/>
                <a:gd name="T12" fmla="*/ 236 w 298"/>
                <a:gd name="T13" fmla="*/ 308 h 444"/>
                <a:gd name="T14" fmla="*/ 264 w 298"/>
                <a:gd name="T15" fmla="*/ 284 h 444"/>
                <a:gd name="T16" fmla="*/ 258 w 298"/>
                <a:gd name="T17" fmla="*/ 276 h 444"/>
                <a:gd name="T18" fmla="*/ 298 w 298"/>
                <a:gd name="T19" fmla="*/ 218 h 444"/>
                <a:gd name="T20" fmla="*/ 290 w 298"/>
                <a:gd name="T21" fmla="*/ 190 h 444"/>
                <a:gd name="T22" fmla="*/ 274 w 298"/>
                <a:gd name="T23" fmla="*/ 174 h 444"/>
                <a:gd name="T24" fmla="*/ 274 w 298"/>
                <a:gd name="T25" fmla="*/ 174 h 444"/>
                <a:gd name="T26" fmla="*/ 274 w 298"/>
                <a:gd name="T27" fmla="*/ 174 h 444"/>
                <a:gd name="T28" fmla="*/ 224 w 298"/>
                <a:gd name="T29" fmla="*/ 114 h 444"/>
                <a:gd name="T30" fmla="*/ 178 w 298"/>
                <a:gd name="T31" fmla="*/ 82 h 444"/>
                <a:gd name="T32" fmla="*/ 140 w 298"/>
                <a:gd name="T33" fmla="*/ 48 h 444"/>
                <a:gd name="T34" fmla="*/ 140 w 298"/>
                <a:gd name="T35" fmla="*/ 28 h 444"/>
                <a:gd name="T36" fmla="*/ 128 w 298"/>
                <a:gd name="T37" fmla="*/ 0 h 444"/>
                <a:gd name="T38" fmla="*/ 110 w 298"/>
                <a:gd name="T39" fmla="*/ 30 h 444"/>
                <a:gd name="T40" fmla="*/ 100 w 298"/>
                <a:gd name="T41" fmla="*/ 70 h 444"/>
                <a:gd name="T42" fmla="*/ 48 w 298"/>
                <a:gd name="T43" fmla="*/ 70 h 444"/>
                <a:gd name="T44" fmla="*/ 94 w 298"/>
                <a:gd name="T45" fmla="*/ 160 h 444"/>
                <a:gd name="T46" fmla="*/ 122 w 298"/>
                <a:gd name="T47" fmla="*/ 162 h 444"/>
                <a:gd name="T48" fmla="*/ 170 w 298"/>
                <a:gd name="T49" fmla="*/ 146 h 444"/>
                <a:gd name="T50" fmla="*/ 192 w 298"/>
                <a:gd name="T51" fmla="*/ 170 h 444"/>
                <a:gd name="T52" fmla="*/ 192 w 298"/>
                <a:gd name="T53" fmla="*/ 170 h 444"/>
                <a:gd name="T54" fmla="*/ 188 w 298"/>
                <a:gd name="T55" fmla="*/ 180 h 444"/>
                <a:gd name="T56" fmla="*/ 182 w 298"/>
                <a:gd name="T57" fmla="*/ 188 h 444"/>
                <a:gd name="T58" fmla="*/ 178 w 298"/>
                <a:gd name="T59" fmla="*/ 192 h 444"/>
                <a:gd name="T60" fmla="*/ 178 w 298"/>
                <a:gd name="T61" fmla="*/ 192 h 444"/>
                <a:gd name="T62" fmla="*/ 166 w 298"/>
                <a:gd name="T63" fmla="*/ 194 h 444"/>
                <a:gd name="T64" fmla="*/ 146 w 298"/>
                <a:gd name="T65" fmla="*/ 198 h 444"/>
                <a:gd name="T66" fmla="*/ 118 w 298"/>
                <a:gd name="T67" fmla="*/ 202 h 444"/>
                <a:gd name="T68" fmla="*/ 118 w 298"/>
                <a:gd name="T69" fmla="*/ 202 h 444"/>
                <a:gd name="T70" fmla="*/ 82 w 298"/>
                <a:gd name="T71" fmla="*/ 202 h 444"/>
                <a:gd name="T72" fmla="*/ 48 w 298"/>
                <a:gd name="T73" fmla="*/ 202 h 444"/>
                <a:gd name="T74" fmla="*/ 16 w 298"/>
                <a:gd name="T75" fmla="*/ 258 h 444"/>
                <a:gd name="T76" fmla="*/ 8 w 298"/>
                <a:gd name="T77" fmla="*/ 294 h 444"/>
                <a:gd name="T78" fmla="*/ 0 w 298"/>
                <a:gd name="T79" fmla="*/ 330 h 444"/>
                <a:gd name="T80" fmla="*/ 58 w 298"/>
                <a:gd name="T81" fmla="*/ 330 h 444"/>
                <a:gd name="T82" fmla="*/ 76 w 298"/>
                <a:gd name="T83" fmla="*/ 354 h 444"/>
                <a:gd name="T84" fmla="*/ 128 w 298"/>
                <a:gd name="T85" fmla="*/ 402 h 444"/>
                <a:gd name="T86" fmla="*/ 112 w 298"/>
                <a:gd name="T87" fmla="*/ 434 h 444"/>
                <a:gd name="T88" fmla="*/ 134 w 298"/>
                <a:gd name="T89" fmla="*/ 444 h 444"/>
                <a:gd name="T90" fmla="*/ 174 w 298"/>
                <a:gd name="T91" fmla="*/ 420 h 444"/>
                <a:gd name="T92" fmla="*/ 170 w 298"/>
                <a:gd name="T93" fmla="*/ 368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8" h="444">
                  <a:moveTo>
                    <a:pt x="170" y="368"/>
                  </a:moveTo>
                  <a:lnTo>
                    <a:pt x="178" y="352"/>
                  </a:lnTo>
                  <a:lnTo>
                    <a:pt x="212" y="352"/>
                  </a:lnTo>
                  <a:lnTo>
                    <a:pt x="232" y="314"/>
                  </a:lnTo>
                  <a:lnTo>
                    <a:pt x="232" y="314"/>
                  </a:lnTo>
                  <a:lnTo>
                    <a:pt x="232" y="314"/>
                  </a:lnTo>
                  <a:lnTo>
                    <a:pt x="236" y="308"/>
                  </a:lnTo>
                  <a:lnTo>
                    <a:pt x="264" y="284"/>
                  </a:lnTo>
                  <a:lnTo>
                    <a:pt x="258" y="276"/>
                  </a:lnTo>
                  <a:lnTo>
                    <a:pt x="298" y="218"/>
                  </a:lnTo>
                  <a:lnTo>
                    <a:pt x="290" y="190"/>
                  </a:lnTo>
                  <a:lnTo>
                    <a:pt x="274" y="174"/>
                  </a:lnTo>
                  <a:lnTo>
                    <a:pt x="274" y="174"/>
                  </a:lnTo>
                  <a:lnTo>
                    <a:pt x="274" y="174"/>
                  </a:lnTo>
                  <a:lnTo>
                    <a:pt x="224" y="114"/>
                  </a:lnTo>
                  <a:lnTo>
                    <a:pt x="178" y="82"/>
                  </a:lnTo>
                  <a:lnTo>
                    <a:pt x="140" y="48"/>
                  </a:lnTo>
                  <a:lnTo>
                    <a:pt x="140" y="28"/>
                  </a:lnTo>
                  <a:lnTo>
                    <a:pt x="128" y="0"/>
                  </a:lnTo>
                  <a:lnTo>
                    <a:pt x="110" y="30"/>
                  </a:lnTo>
                  <a:lnTo>
                    <a:pt x="100" y="70"/>
                  </a:lnTo>
                  <a:lnTo>
                    <a:pt x="48" y="70"/>
                  </a:lnTo>
                  <a:lnTo>
                    <a:pt x="94" y="160"/>
                  </a:lnTo>
                  <a:lnTo>
                    <a:pt x="122" y="162"/>
                  </a:lnTo>
                  <a:lnTo>
                    <a:pt x="170" y="146"/>
                  </a:lnTo>
                  <a:lnTo>
                    <a:pt x="192" y="170"/>
                  </a:lnTo>
                  <a:lnTo>
                    <a:pt x="192" y="170"/>
                  </a:lnTo>
                  <a:lnTo>
                    <a:pt x="188" y="180"/>
                  </a:lnTo>
                  <a:lnTo>
                    <a:pt x="182" y="188"/>
                  </a:lnTo>
                  <a:lnTo>
                    <a:pt x="178" y="192"/>
                  </a:lnTo>
                  <a:lnTo>
                    <a:pt x="178" y="192"/>
                  </a:lnTo>
                  <a:lnTo>
                    <a:pt x="166" y="194"/>
                  </a:lnTo>
                  <a:lnTo>
                    <a:pt x="146" y="198"/>
                  </a:lnTo>
                  <a:lnTo>
                    <a:pt x="118" y="202"/>
                  </a:lnTo>
                  <a:lnTo>
                    <a:pt x="118" y="202"/>
                  </a:lnTo>
                  <a:lnTo>
                    <a:pt x="82" y="202"/>
                  </a:lnTo>
                  <a:lnTo>
                    <a:pt x="48" y="202"/>
                  </a:lnTo>
                  <a:lnTo>
                    <a:pt x="16" y="258"/>
                  </a:lnTo>
                  <a:lnTo>
                    <a:pt x="8" y="294"/>
                  </a:lnTo>
                  <a:lnTo>
                    <a:pt x="0" y="330"/>
                  </a:lnTo>
                  <a:lnTo>
                    <a:pt x="58" y="330"/>
                  </a:lnTo>
                  <a:lnTo>
                    <a:pt x="76" y="354"/>
                  </a:lnTo>
                  <a:lnTo>
                    <a:pt x="128" y="402"/>
                  </a:lnTo>
                  <a:lnTo>
                    <a:pt x="112" y="434"/>
                  </a:lnTo>
                  <a:lnTo>
                    <a:pt x="134" y="444"/>
                  </a:lnTo>
                  <a:lnTo>
                    <a:pt x="174" y="420"/>
                  </a:lnTo>
                  <a:lnTo>
                    <a:pt x="170" y="36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D7F87BCD-A1E1-4C63-B459-413F343B0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403" y="2779710"/>
              <a:ext cx="495300" cy="806449"/>
            </a:xfrm>
            <a:custGeom>
              <a:avLst/>
              <a:gdLst>
                <a:gd name="T0" fmla="*/ 94 w 312"/>
                <a:gd name="T1" fmla="*/ 260 h 508"/>
                <a:gd name="T2" fmla="*/ 98 w 312"/>
                <a:gd name="T3" fmla="*/ 296 h 508"/>
                <a:gd name="T4" fmla="*/ 84 w 312"/>
                <a:gd name="T5" fmla="*/ 356 h 508"/>
                <a:gd name="T6" fmla="*/ 76 w 312"/>
                <a:gd name="T7" fmla="*/ 388 h 508"/>
                <a:gd name="T8" fmla="*/ 160 w 312"/>
                <a:gd name="T9" fmla="*/ 416 h 508"/>
                <a:gd name="T10" fmla="*/ 166 w 312"/>
                <a:gd name="T11" fmla="*/ 434 h 508"/>
                <a:gd name="T12" fmla="*/ 154 w 312"/>
                <a:gd name="T13" fmla="*/ 454 h 508"/>
                <a:gd name="T14" fmla="*/ 130 w 312"/>
                <a:gd name="T15" fmla="*/ 476 h 508"/>
                <a:gd name="T16" fmla="*/ 176 w 312"/>
                <a:gd name="T17" fmla="*/ 508 h 508"/>
                <a:gd name="T18" fmla="*/ 190 w 312"/>
                <a:gd name="T19" fmla="*/ 500 h 508"/>
                <a:gd name="T20" fmla="*/ 182 w 312"/>
                <a:gd name="T21" fmla="*/ 478 h 508"/>
                <a:gd name="T22" fmla="*/ 262 w 312"/>
                <a:gd name="T23" fmla="*/ 422 h 508"/>
                <a:gd name="T24" fmla="*/ 284 w 312"/>
                <a:gd name="T25" fmla="*/ 422 h 508"/>
                <a:gd name="T26" fmla="*/ 296 w 312"/>
                <a:gd name="T27" fmla="*/ 382 h 508"/>
                <a:gd name="T28" fmla="*/ 254 w 312"/>
                <a:gd name="T29" fmla="*/ 292 h 508"/>
                <a:gd name="T30" fmla="*/ 270 w 312"/>
                <a:gd name="T31" fmla="*/ 248 h 508"/>
                <a:gd name="T32" fmla="*/ 262 w 312"/>
                <a:gd name="T33" fmla="*/ 228 h 508"/>
                <a:gd name="T34" fmla="*/ 300 w 312"/>
                <a:gd name="T35" fmla="*/ 200 h 508"/>
                <a:gd name="T36" fmla="*/ 286 w 312"/>
                <a:gd name="T37" fmla="*/ 172 h 508"/>
                <a:gd name="T38" fmla="*/ 312 w 312"/>
                <a:gd name="T39" fmla="*/ 152 h 508"/>
                <a:gd name="T40" fmla="*/ 312 w 312"/>
                <a:gd name="T41" fmla="*/ 130 h 508"/>
                <a:gd name="T42" fmla="*/ 280 w 312"/>
                <a:gd name="T43" fmla="*/ 136 h 508"/>
                <a:gd name="T44" fmla="*/ 268 w 312"/>
                <a:gd name="T45" fmla="*/ 120 h 508"/>
                <a:gd name="T46" fmla="*/ 252 w 312"/>
                <a:gd name="T47" fmla="*/ 122 h 508"/>
                <a:gd name="T48" fmla="*/ 252 w 312"/>
                <a:gd name="T49" fmla="*/ 122 h 508"/>
                <a:gd name="T50" fmla="*/ 238 w 312"/>
                <a:gd name="T51" fmla="*/ 132 h 508"/>
                <a:gd name="T52" fmla="*/ 238 w 312"/>
                <a:gd name="T53" fmla="*/ 132 h 508"/>
                <a:gd name="T54" fmla="*/ 234 w 312"/>
                <a:gd name="T55" fmla="*/ 132 h 508"/>
                <a:gd name="T56" fmla="*/ 230 w 312"/>
                <a:gd name="T57" fmla="*/ 132 h 508"/>
                <a:gd name="T58" fmla="*/ 216 w 312"/>
                <a:gd name="T59" fmla="*/ 120 h 508"/>
                <a:gd name="T60" fmla="*/ 192 w 312"/>
                <a:gd name="T61" fmla="*/ 122 h 508"/>
                <a:gd name="T62" fmla="*/ 178 w 312"/>
                <a:gd name="T63" fmla="*/ 132 h 508"/>
                <a:gd name="T64" fmla="*/ 148 w 312"/>
                <a:gd name="T65" fmla="*/ 132 h 508"/>
                <a:gd name="T66" fmla="*/ 148 w 312"/>
                <a:gd name="T67" fmla="*/ 132 h 508"/>
                <a:gd name="T68" fmla="*/ 148 w 312"/>
                <a:gd name="T69" fmla="*/ 122 h 508"/>
                <a:gd name="T70" fmla="*/ 148 w 312"/>
                <a:gd name="T71" fmla="*/ 114 h 508"/>
                <a:gd name="T72" fmla="*/ 148 w 312"/>
                <a:gd name="T73" fmla="*/ 110 h 508"/>
                <a:gd name="T74" fmla="*/ 148 w 312"/>
                <a:gd name="T75" fmla="*/ 110 h 508"/>
                <a:gd name="T76" fmla="*/ 132 w 312"/>
                <a:gd name="T77" fmla="*/ 94 h 508"/>
                <a:gd name="T78" fmla="*/ 120 w 312"/>
                <a:gd name="T79" fmla="*/ 80 h 508"/>
                <a:gd name="T80" fmla="*/ 114 w 312"/>
                <a:gd name="T81" fmla="*/ 58 h 508"/>
                <a:gd name="T82" fmla="*/ 92 w 312"/>
                <a:gd name="T83" fmla="*/ 44 h 508"/>
                <a:gd name="T84" fmla="*/ 64 w 312"/>
                <a:gd name="T85" fmla="*/ 10 h 508"/>
                <a:gd name="T86" fmla="*/ 48 w 312"/>
                <a:gd name="T87" fmla="*/ 0 h 508"/>
                <a:gd name="T88" fmla="*/ 32 w 312"/>
                <a:gd name="T89" fmla="*/ 10 h 508"/>
                <a:gd name="T90" fmla="*/ 20 w 312"/>
                <a:gd name="T91" fmla="*/ 36 h 508"/>
                <a:gd name="T92" fmla="*/ 0 w 312"/>
                <a:gd name="T93" fmla="*/ 58 h 508"/>
                <a:gd name="T94" fmla="*/ 8 w 312"/>
                <a:gd name="T95" fmla="*/ 104 h 508"/>
                <a:gd name="T96" fmla="*/ 8 w 312"/>
                <a:gd name="T97" fmla="*/ 104 h 508"/>
                <a:gd name="T98" fmla="*/ 8 w 312"/>
                <a:gd name="T99" fmla="*/ 104 h 508"/>
                <a:gd name="T100" fmla="*/ 14 w 312"/>
                <a:gd name="T101" fmla="*/ 154 h 508"/>
                <a:gd name="T102" fmla="*/ 20 w 312"/>
                <a:gd name="T103" fmla="*/ 200 h 508"/>
                <a:gd name="T104" fmla="*/ 84 w 312"/>
                <a:gd name="T105" fmla="*/ 232 h 508"/>
                <a:gd name="T106" fmla="*/ 94 w 312"/>
                <a:gd name="T107" fmla="*/ 260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2" h="508">
                  <a:moveTo>
                    <a:pt x="94" y="260"/>
                  </a:moveTo>
                  <a:lnTo>
                    <a:pt x="98" y="296"/>
                  </a:lnTo>
                  <a:lnTo>
                    <a:pt x="84" y="356"/>
                  </a:lnTo>
                  <a:lnTo>
                    <a:pt x="76" y="388"/>
                  </a:lnTo>
                  <a:lnTo>
                    <a:pt x="160" y="416"/>
                  </a:lnTo>
                  <a:lnTo>
                    <a:pt x="166" y="434"/>
                  </a:lnTo>
                  <a:lnTo>
                    <a:pt x="154" y="454"/>
                  </a:lnTo>
                  <a:lnTo>
                    <a:pt x="130" y="476"/>
                  </a:lnTo>
                  <a:lnTo>
                    <a:pt x="176" y="508"/>
                  </a:lnTo>
                  <a:lnTo>
                    <a:pt x="190" y="500"/>
                  </a:lnTo>
                  <a:lnTo>
                    <a:pt x="182" y="478"/>
                  </a:lnTo>
                  <a:lnTo>
                    <a:pt x="262" y="422"/>
                  </a:lnTo>
                  <a:lnTo>
                    <a:pt x="284" y="422"/>
                  </a:lnTo>
                  <a:lnTo>
                    <a:pt x="296" y="382"/>
                  </a:lnTo>
                  <a:lnTo>
                    <a:pt x="254" y="292"/>
                  </a:lnTo>
                  <a:lnTo>
                    <a:pt x="270" y="248"/>
                  </a:lnTo>
                  <a:lnTo>
                    <a:pt x="262" y="228"/>
                  </a:lnTo>
                  <a:lnTo>
                    <a:pt x="300" y="200"/>
                  </a:lnTo>
                  <a:lnTo>
                    <a:pt x="286" y="172"/>
                  </a:lnTo>
                  <a:lnTo>
                    <a:pt x="312" y="152"/>
                  </a:lnTo>
                  <a:lnTo>
                    <a:pt x="312" y="130"/>
                  </a:lnTo>
                  <a:lnTo>
                    <a:pt x="280" y="136"/>
                  </a:lnTo>
                  <a:lnTo>
                    <a:pt x="268" y="120"/>
                  </a:lnTo>
                  <a:lnTo>
                    <a:pt x="252" y="122"/>
                  </a:lnTo>
                  <a:lnTo>
                    <a:pt x="252" y="122"/>
                  </a:lnTo>
                  <a:lnTo>
                    <a:pt x="238" y="132"/>
                  </a:lnTo>
                  <a:lnTo>
                    <a:pt x="238" y="132"/>
                  </a:lnTo>
                  <a:lnTo>
                    <a:pt x="234" y="132"/>
                  </a:lnTo>
                  <a:lnTo>
                    <a:pt x="230" y="132"/>
                  </a:lnTo>
                  <a:lnTo>
                    <a:pt x="216" y="120"/>
                  </a:lnTo>
                  <a:lnTo>
                    <a:pt x="192" y="122"/>
                  </a:lnTo>
                  <a:lnTo>
                    <a:pt x="178" y="132"/>
                  </a:lnTo>
                  <a:lnTo>
                    <a:pt x="148" y="132"/>
                  </a:lnTo>
                  <a:lnTo>
                    <a:pt x="148" y="132"/>
                  </a:lnTo>
                  <a:lnTo>
                    <a:pt x="148" y="122"/>
                  </a:lnTo>
                  <a:lnTo>
                    <a:pt x="148" y="114"/>
                  </a:lnTo>
                  <a:lnTo>
                    <a:pt x="148" y="110"/>
                  </a:lnTo>
                  <a:lnTo>
                    <a:pt x="148" y="110"/>
                  </a:lnTo>
                  <a:lnTo>
                    <a:pt x="132" y="94"/>
                  </a:lnTo>
                  <a:lnTo>
                    <a:pt x="120" y="80"/>
                  </a:lnTo>
                  <a:lnTo>
                    <a:pt x="114" y="58"/>
                  </a:lnTo>
                  <a:lnTo>
                    <a:pt x="92" y="44"/>
                  </a:lnTo>
                  <a:lnTo>
                    <a:pt x="64" y="10"/>
                  </a:lnTo>
                  <a:lnTo>
                    <a:pt x="48" y="0"/>
                  </a:lnTo>
                  <a:lnTo>
                    <a:pt x="32" y="10"/>
                  </a:lnTo>
                  <a:lnTo>
                    <a:pt x="20" y="36"/>
                  </a:lnTo>
                  <a:lnTo>
                    <a:pt x="0" y="58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4" y="154"/>
                  </a:lnTo>
                  <a:lnTo>
                    <a:pt x="20" y="200"/>
                  </a:lnTo>
                  <a:lnTo>
                    <a:pt x="84" y="232"/>
                  </a:lnTo>
                  <a:lnTo>
                    <a:pt x="94" y="26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DFEACB0-52B9-4B73-A903-29F6D9DD9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4904" y="3621085"/>
              <a:ext cx="565150" cy="638174"/>
            </a:xfrm>
            <a:custGeom>
              <a:avLst/>
              <a:gdLst>
                <a:gd name="T0" fmla="*/ 66 w 356"/>
                <a:gd name="T1" fmla="*/ 196 h 402"/>
                <a:gd name="T2" fmla="*/ 26 w 356"/>
                <a:gd name="T3" fmla="*/ 254 h 402"/>
                <a:gd name="T4" fmla="*/ 32 w 356"/>
                <a:gd name="T5" fmla="*/ 262 h 402"/>
                <a:gd name="T6" fmla="*/ 4 w 356"/>
                <a:gd name="T7" fmla="*/ 286 h 402"/>
                <a:gd name="T8" fmla="*/ 0 w 356"/>
                <a:gd name="T9" fmla="*/ 292 h 402"/>
                <a:gd name="T10" fmla="*/ 12 w 356"/>
                <a:gd name="T11" fmla="*/ 304 h 402"/>
                <a:gd name="T12" fmla="*/ 4 w 356"/>
                <a:gd name="T13" fmla="*/ 338 h 402"/>
                <a:gd name="T14" fmla="*/ 18 w 356"/>
                <a:gd name="T15" fmla="*/ 380 h 402"/>
                <a:gd name="T16" fmla="*/ 36 w 356"/>
                <a:gd name="T17" fmla="*/ 402 h 402"/>
                <a:gd name="T18" fmla="*/ 66 w 356"/>
                <a:gd name="T19" fmla="*/ 392 h 402"/>
                <a:gd name="T20" fmla="*/ 66 w 356"/>
                <a:gd name="T21" fmla="*/ 392 h 402"/>
                <a:gd name="T22" fmla="*/ 78 w 356"/>
                <a:gd name="T23" fmla="*/ 376 h 402"/>
                <a:gd name="T24" fmla="*/ 86 w 356"/>
                <a:gd name="T25" fmla="*/ 364 h 402"/>
                <a:gd name="T26" fmla="*/ 88 w 356"/>
                <a:gd name="T27" fmla="*/ 360 h 402"/>
                <a:gd name="T28" fmla="*/ 86 w 356"/>
                <a:gd name="T29" fmla="*/ 358 h 402"/>
                <a:gd name="T30" fmla="*/ 86 w 356"/>
                <a:gd name="T31" fmla="*/ 358 h 402"/>
                <a:gd name="T32" fmla="*/ 88 w 356"/>
                <a:gd name="T33" fmla="*/ 356 h 402"/>
                <a:gd name="T34" fmla="*/ 90 w 356"/>
                <a:gd name="T35" fmla="*/ 352 h 402"/>
                <a:gd name="T36" fmla="*/ 104 w 356"/>
                <a:gd name="T37" fmla="*/ 344 h 402"/>
                <a:gd name="T38" fmla="*/ 124 w 356"/>
                <a:gd name="T39" fmla="*/ 332 h 402"/>
                <a:gd name="T40" fmla="*/ 162 w 356"/>
                <a:gd name="T41" fmla="*/ 358 h 402"/>
                <a:gd name="T42" fmla="*/ 184 w 356"/>
                <a:gd name="T43" fmla="*/ 346 h 402"/>
                <a:gd name="T44" fmla="*/ 168 w 356"/>
                <a:gd name="T45" fmla="*/ 314 h 402"/>
                <a:gd name="T46" fmla="*/ 176 w 356"/>
                <a:gd name="T47" fmla="*/ 308 h 402"/>
                <a:gd name="T48" fmla="*/ 216 w 356"/>
                <a:gd name="T49" fmla="*/ 276 h 402"/>
                <a:gd name="T50" fmla="*/ 254 w 356"/>
                <a:gd name="T51" fmla="*/ 254 h 402"/>
                <a:gd name="T52" fmla="*/ 246 w 356"/>
                <a:gd name="T53" fmla="*/ 226 h 402"/>
                <a:gd name="T54" fmla="*/ 280 w 356"/>
                <a:gd name="T55" fmla="*/ 224 h 402"/>
                <a:gd name="T56" fmla="*/ 306 w 356"/>
                <a:gd name="T57" fmla="*/ 194 h 402"/>
                <a:gd name="T58" fmla="*/ 310 w 356"/>
                <a:gd name="T59" fmla="*/ 188 h 402"/>
                <a:gd name="T60" fmla="*/ 310 w 356"/>
                <a:gd name="T61" fmla="*/ 188 h 402"/>
                <a:gd name="T62" fmla="*/ 310 w 356"/>
                <a:gd name="T63" fmla="*/ 188 h 402"/>
                <a:gd name="T64" fmla="*/ 318 w 356"/>
                <a:gd name="T65" fmla="*/ 172 h 402"/>
                <a:gd name="T66" fmla="*/ 306 w 356"/>
                <a:gd name="T67" fmla="*/ 156 h 402"/>
                <a:gd name="T68" fmla="*/ 308 w 356"/>
                <a:gd name="T69" fmla="*/ 142 h 402"/>
                <a:gd name="T70" fmla="*/ 356 w 356"/>
                <a:gd name="T71" fmla="*/ 98 h 402"/>
                <a:gd name="T72" fmla="*/ 342 w 356"/>
                <a:gd name="T73" fmla="*/ 76 h 402"/>
                <a:gd name="T74" fmla="*/ 280 w 356"/>
                <a:gd name="T75" fmla="*/ 0 h 402"/>
                <a:gd name="T76" fmla="*/ 256 w 356"/>
                <a:gd name="T77" fmla="*/ 34 h 402"/>
                <a:gd name="T78" fmla="*/ 216 w 356"/>
                <a:gd name="T79" fmla="*/ 62 h 402"/>
                <a:gd name="T80" fmla="*/ 128 w 356"/>
                <a:gd name="T81" fmla="*/ 114 h 402"/>
                <a:gd name="T82" fmla="*/ 42 w 356"/>
                <a:gd name="T83" fmla="*/ 152 h 402"/>
                <a:gd name="T84" fmla="*/ 58 w 356"/>
                <a:gd name="T85" fmla="*/ 168 h 402"/>
                <a:gd name="T86" fmla="*/ 66 w 356"/>
                <a:gd name="T87" fmla="*/ 19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6" h="402">
                  <a:moveTo>
                    <a:pt x="66" y="196"/>
                  </a:moveTo>
                  <a:lnTo>
                    <a:pt x="26" y="254"/>
                  </a:lnTo>
                  <a:lnTo>
                    <a:pt x="32" y="262"/>
                  </a:lnTo>
                  <a:lnTo>
                    <a:pt x="4" y="286"/>
                  </a:lnTo>
                  <a:lnTo>
                    <a:pt x="0" y="292"/>
                  </a:lnTo>
                  <a:lnTo>
                    <a:pt x="12" y="304"/>
                  </a:lnTo>
                  <a:lnTo>
                    <a:pt x="4" y="338"/>
                  </a:lnTo>
                  <a:lnTo>
                    <a:pt x="18" y="380"/>
                  </a:lnTo>
                  <a:lnTo>
                    <a:pt x="36" y="402"/>
                  </a:lnTo>
                  <a:lnTo>
                    <a:pt x="66" y="392"/>
                  </a:lnTo>
                  <a:lnTo>
                    <a:pt x="66" y="392"/>
                  </a:lnTo>
                  <a:lnTo>
                    <a:pt x="78" y="376"/>
                  </a:lnTo>
                  <a:lnTo>
                    <a:pt x="86" y="364"/>
                  </a:lnTo>
                  <a:lnTo>
                    <a:pt x="88" y="360"/>
                  </a:lnTo>
                  <a:lnTo>
                    <a:pt x="86" y="358"/>
                  </a:lnTo>
                  <a:lnTo>
                    <a:pt x="86" y="358"/>
                  </a:lnTo>
                  <a:lnTo>
                    <a:pt x="88" y="356"/>
                  </a:lnTo>
                  <a:lnTo>
                    <a:pt x="90" y="352"/>
                  </a:lnTo>
                  <a:lnTo>
                    <a:pt x="104" y="344"/>
                  </a:lnTo>
                  <a:lnTo>
                    <a:pt x="124" y="332"/>
                  </a:lnTo>
                  <a:lnTo>
                    <a:pt x="162" y="358"/>
                  </a:lnTo>
                  <a:lnTo>
                    <a:pt x="184" y="346"/>
                  </a:lnTo>
                  <a:lnTo>
                    <a:pt x="168" y="314"/>
                  </a:lnTo>
                  <a:lnTo>
                    <a:pt x="176" y="308"/>
                  </a:lnTo>
                  <a:lnTo>
                    <a:pt x="216" y="276"/>
                  </a:lnTo>
                  <a:lnTo>
                    <a:pt x="254" y="254"/>
                  </a:lnTo>
                  <a:lnTo>
                    <a:pt x="246" y="226"/>
                  </a:lnTo>
                  <a:lnTo>
                    <a:pt x="280" y="224"/>
                  </a:lnTo>
                  <a:lnTo>
                    <a:pt x="306" y="194"/>
                  </a:lnTo>
                  <a:lnTo>
                    <a:pt x="310" y="188"/>
                  </a:lnTo>
                  <a:lnTo>
                    <a:pt x="310" y="188"/>
                  </a:lnTo>
                  <a:lnTo>
                    <a:pt x="310" y="188"/>
                  </a:lnTo>
                  <a:lnTo>
                    <a:pt x="318" y="172"/>
                  </a:lnTo>
                  <a:lnTo>
                    <a:pt x="306" y="156"/>
                  </a:lnTo>
                  <a:lnTo>
                    <a:pt x="308" y="142"/>
                  </a:lnTo>
                  <a:lnTo>
                    <a:pt x="356" y="98"/>
                  </a:lnTo>
                  <a:lnTo>
                    <a:pt x="342" y="76"/>
                  </a:lnTo>
                  <a:lnTo>
                    <a:pt x="280" y="0"/>
                  </a:lnTo>
                  <a:lnTo>
                    <a:pt x="256" y="34"/>
                  </a:lnTo>
                  <a:lnTo>
                    <a:pt x="216" y="62"/>
                  </a:lnTo>
                  <a:lnTo>
                    <a:pt x="128" y="114"/>
                  </a:lnTo>
                  <a:lnTo>
                    <a:pt x="42" y="152"/>
                  </a:lnTo>
                  <a:lnTo>
                    <a:pt x="58" y="168"/>
                  </a:lnTo>
                  <a:lnTo>
                    <a:pt x="66" y="196"/>
                  </a:lnTo>
                  <a:close/>
                </a:path>
              </a:pathLst>
            </a:custGeom>
            <a:solidFill>
              <a:srgbClr val="F9D2B6"/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D538F0C-CEFB-4284-B613-7D26BD259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5979" y="409098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47B9B36F-D146-4C18-99D0-18370B37F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4" y="3602035"/>
              <a:ext cx="15875" cy="19050"/>
            </a:xfrm>
            <a:custGeom>
              <a:avLst/>
              <a:gdLst>
                <a:gd name="T0" fmla="*/ 10 w 10"/>
                <a:gd name="T1" fmla="*/ 0 h 12"/>
                <a:gd name="T2" fmla="*/ 0 w 10"/>
                <a:gd name="T3" fmla="*/ 12 h 12"/>
                <a:gd name="T4" fmla="*/ 0 w 10"/>
                <a:gd name="T5" fmla="*/ 12 h 12"/>
                <a:gd name="T6" fmla="*/ 10 w 10"/>
                <a:gd name="T7" fmla="*/ 0 h 12"/>
                <a:gd name="T8" fmla="*/ 10 w 10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10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4D6BB812-4C89-4A8D-9EF6-B8AF2E90A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1978" y="2363786"/>
              <a:ext cx="536575" cy="431800"/>
            </a:xfrm>
            <a:custGeom>
              <a:avLst/>
              <a:gdLst>
                <a:gd name="T0" fmla="*/ 134 w 338"/>
                <a:gd name="T1" fmla="*/ 260 h 272"/>
                <a:gd name="T2" fmla="*/ 164 w 338"/>
                <a:gd name="T3" fmla="*/ 246 h 272"/>
                <a:gd name="T4" fmla="*/ 216 w 338"/>
                <a:gd name="T5" fmla="*/ 216 h 272"/>
                <a:gd name="T6" fmla="*/ 278 w 338"/>
                <a:gd name="T7" fmla="*/ 208 h 272"/>
                <a:gd name="T8" fmla="*/ 308 w 338"/>
                <a:gd name="T9" fmla="*/ 216 h 272"/>
                <a:gd name="T10" fmla="*/ 328 w 338"/>
                <a:gd name="T11" fmla="*/ 208 h 272"/>
                <a:gd name="T12" fmla="*/ 338 w 338"/>
                <a:gd name="T13" fmla="*/ 192 h 272"/>
                <a:gd name="T14" fmla="*/ 328 w 338"/>
                <a:gd name="T15" fmla="*/ 178 h 272"/>
                <a:gd name="T16" fmla="*/ 332 w 338"/>
                <a:gd name="T17" fmla="*/ 156 h 272"/>
                <a:gd name="T18" fmla="*/ 332 w 338"/>
                <a:gd name="T19" fmla="*/ 142 h 272"/>
                <a:gd name="T20" fmla="*/ 328 w 338"/>
                <a:gd name="T21" fmla="*/ 134 h 272"/>
                <a:gd name="T22" fmla="*/ 308 w 338"/>
                <a:gd name="T23" fmla="*/ 134 h 272"/>
                <a:gd name="T24" fmla="*/ 308 w 338"/>
                <a:gd name="T25" fmla="*/ 86 h 272"/>
                <a:gd name="T26" fmla="*/ 292 w 338"/>
                <a:gd name="T27" fmla="*/ 66 h 272"/>
                <a:gd name="T28" fmla="*/ 296 w 338"/>
                <a:gd name="T29" fmla="*/ 6 h 272"/>
                <a:gd name="T30" fmla="*/ 288 w 338"/>
                <a:gd name="T31" fmla="*/ 6 h 272"/>
                <a:gd name="T32" fmla="*/ 242 w 338"/>
                <a:gd name="T33" fmla="*/ 28 h 272"/>
                <a:gd name="T34" fmla="*/ 222 w 338"/>
                <a:gd name="T35" fmla="*/ 16 h 272"/>
                <a:gd name="T36" fmla="*/ 194 w 338"/>
                <a:gd name="T37" fmla="*/ 30 h 272"/>
                <a:gd name="T38" fmla="*/ 154 w 338"/>
                <a:gd name="T39" fmla="*/ 28 h 272"/>
                <a:gd name="T40" fmla="*/ 88 w 338"/>
                <a:gd name="T41" fmla="*/ 0 h 272"/>
                <a:gd name="T42" fmla="*/ 68 w 338"/>
                <a:gd name="T43" fmla="*/ 18 h 272"/>
                <a:gd name="T44" fmla="*/ 60 w 338"/>
                <a:gd name="T45" fmla="*/ 68 h 272"/>
                <a:gd name="T46" fmla="*/ 50 w 338"/>
                <a:gd name="T47" fmla="*/ 80 h 272"/>
                <a:gd name="T48" fmla="*/ 22 w 338"/>
                <a:gd name="T49" fmla="*/ 88 h 272"/>
                <a:gd name="T50" fmla="*/ 0 w 338"/>
                <a:gd name="T51" fmla="*/ 148 h 272"/>
                <a:gd name="T52" fmla="*/ 16 w 338"/>
                <a:gd name="T53" fmla="*/ 174 h 272"/>
                <a:gd name="T54" fmla="*/ 38 w 338"/>
                <a:gd name="T55" fmla="*/ 168 h 272"/>
                <a:gd name="T56" fmla="*/ 50 w 338"/>
                <a:gd name="T57" fmla="*/ 174 h 272"/>
                <a:gd name="T58" fmla="*/ 50 w 338"/>
                <a:gd name="T59" fmla="*/ 200 h 272"/>
                <a:gd name="T60" fmla="*/ 110 w 338"/>
                <a:gd name="T61" fmla="*/ 262 h 272"/>
                <a:gd name="T62" fmla="*/ 126 w 338"/>
                <a:gd name="T63" fmla="*/ 272 h 272"/>
                <a:gd name="T64" fmla="*/ 134 w 338"/>
                <a:gd name="T65" fmla="*/ 26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8" h="272">
                  <a:moveTo>
                    <a:pt x="134" y="260"/>
                  </a:moveTo>
                  <a:lnTo>
                    <a:pt x="164" y="246"/>
                  </a:lnTo>
                  <a:lnTo>
                    <a:pt x="216" y="216"/>
                  </a:lnTo>
                  <a:lnTo>
                    <a:pt x="278" y="208"/>
                  </a:lnTo>
                  <a:lnTo>
                    <a:pt x="308" y="216"/>
                  </a:lnTo>
                  <a:lnTo>
                    <a:pt x="328" y="208"/>
                  </a:lnTo>
                  <a:lnTo>
                    <a:pt x="338" y="192"/>
                  </a:lnTo>
                  <a:lnTo>
                    <a:pt x="328" y="178"/>
                  </a:lnTo>
                  <a:lnTo>
                    <a:pt x="332" y="156"/>
                  </a:lnTo>
                  <a:lnTo>
                    <a:pt x="332" y="142"/>
                  </a:lnTo>
                  <a:lnTo>
                    <a:pt x="328" y="134"/>
                  </a:lnTo>
                  <a:lnTo>
                    <a:pt x="308" y="134"/>
                  </a:lnTo>
                  <a:lnTo>
                    <a:pt x="308" y="86"/>
                  </a:lnTo>
                  <a:lnTo>
                    <a:pt x="292" y="66"/>
                  </a:lnTo>
                  <a:lnTo>
                    <a:pt x="296" y="6"/>
                  </a:lnTo>
                  <a:lnTo>
                    <a:pt x="288" y="6"/>
                  </a:lnTo>
                  <a:lnTo>
                    <a:pt x="242" y="28"/>
                  </a:lnTo>
                  <a:lnTo>
                    <a:pt x="222" y="16"/>
                  </a:lnTo>
                  <a:lnTo>
                    <a:pt x="194" y="30"/>
                  </a:lnTo>
                  <a:lnTo>
                    <a:pt x="154" y="28"/>
                  </a:lnTo>
                  <a:lnTo>
                    <a:pt x="88" y="0"/>
                  </a:lnTo>
                  <a:lnTo>
                    <a:pt x="68" y="18"/>
                  </a:lnTo>
                  <a:lnTo>
                    <a:pt x="60" y="68"/>
                  </a:lnTo>
                  <a:lnTo>
                    <a:pt x="50" y="80"/>
                  </a:lnTo>
                  <a:lnTo>
                    <a:pt x="22" y="88"/>
                  </a:lnTo>
                  <a:lnTo>
                    <a:pt x="0" y="148"/>
                  </a:lnTo>
                  <a:lnTo>
                    <a:pt x="16" y="174"/>
                  </a:lnTo>
                  <a:lnTo>
                    <a:pt x="38" y="168"/>
                  </a:lnTo>
                  <a:lnTo>
                    <a:pt x="50" y="174"/>
                  </a:lnTo>
                  <a:lnTo>
                    <a:pt x="50" y="200"/>
                  </a:lnTo>
                  <a:lnTo>
                    <a:pt x="110" y="262"/>
                  </a:lnTo>
                  <a:lnTo>
                    <a:pt x="126" y="272"/>
                  </a:lnTo>
                  <a:lnTo>
                    <a:pt x="134" y="26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647BE27-0EA6-486B-9472-BCE1BE566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628" y="2776535"/>
              <a:ext cx="384176" cy="723899"/>
            </a:xfrm>
            <a:custGeom>
              <a:avLst/>
              <a:gdLst>
                <a:gd name="T0" fmla="*/ 118 w 242"/>
                <a:gd name="T1" fmla="*/ 32 h 456"/>
                <a:gd name="T2" fmla="*/ 108 w 242"/>
                <a:gd name="T3" fmla="*/ 60 h 456"/>
                <a:gd name="T4" fmla="*/ 90 w 242"/>
                <a:gd name="T5" fmla="*/ 58 h 456"/>
                <a:gd name="T6" fmla="*/ 84 w 242"/>
                <a:gd name="T7" fmla="*/ 68 h 456"/>
                <a:gd name="T8" fmla="*/ 68 w 242"/>
                <a:gd name="T9" fmla="*/ 68 h 456"/>
                <a:gd name="T10" fmla="*/ 68 w 242"/>
                <a:gd name="T11" fmla="*/ 68 h 456"/>
                <a:gd name="T12" fmla="*/ 66 w 242"/>
                <a:gd name="T13" fmla="*/ 74 h 456"/>
                <a:gd name="T14" fmla="*/ 64 w 242"/>
                <a:gd name="T15" fmla="*/ 84 h 456"/>
                <a:gd name="T16" fmla="*/ 64 w 242"/>
                <a:gd name="T17" fmla="*/ 84 h 456"/>
                <a:gd name="T18" fmla="*/ 62 w 242"/>
                <a:gd name="T19" fmla="*/ 108 h 456"/>
                <a:gd name="T20" fmla="*/ 58 w 242"/>
                <a:gd name="T21" fmla="*/ 132 h 456"/>
                <a:gd name="T22" fmla="*/ 58 w 242"/>
                <a:gd name="T23" fmla="*/ 154 h 456"/>
                <a:gd name="T24" fmla="*/ 32 w 242"/>
                <a:gd name="T25" fmla="*/ 174 h 456"/>
                <a:gd name="T26" fmla="*/ 46 w 242"/>
                <a:gd name="T27" fmla="*/ 202 h 456"/>
                <a:gd name="T28" fmla="*/ 8 w 242"/>
                <a:gd name="T29" fmla="*/ 230 h 456"/>
                <a:gd name="T30" fmla="*/ 16 w 242"/>
                <a:gd name="T31" fmla="*/ 250 h 456"/>
                <a:gd name="T32" fmla="*/ 0 w 242"/>
                <a:gd name="T33" fmla="*/ 294 h 456"/>
                <a:gd name="T34" fmla="*/ 42 w 242"/>
                <a:gd name="T35" fmla="*/ 384 h 456"/>
                <a:gd name="T36" fmla="*/ 30 w 242"/>
                <a:gd name="T37" fmla="*/ 424 h 456"/>
                <a:gd name="T38" fmla="*/ 30 w 242"/>
                <a:gd name="T39" fmla="*/ 452 h 456"/>
                <a:gd name="T40" fmla="*/ 50 w 242"/>
                <a:gd name="T41" fmla="*/ 456 h 456"/>
                <a:gd name="T42" fmla="*/ 102 w 242"/>
                <a:gd name="T43" fmla="*/ 426 h 456"/>
                <a:gd name="T44" fmla="*/ 126 w 242"/>
                <a:gd name="T45" fmla="*/ 426 h 456"/>
                <a:gd name="T46" fmla="*/ 150 w 242"/>
                <a:gd name="T47" fmla="*/ 410 h 456"/>
                <a:gd name="T48" fmla="*/ 150 w 242"/>
                <a:gd name="T49" fmla="*/ 386 h 456"/>
                <a:gd name="T50" fmla="*/ 186 w 242"/>
                <a:gd name="T51" fmla="*/ 362 h 456"/>
                <a:gd name="T52" fmla="*/ 200 w 242"/>
                <a:gd name="T53" fmla="*/ 322 h 456"/>
                <a:gd name="T54" fmla="*/ 232 w 242"/>
                <a:gd name="T55" fmla="*/ 258 h 456"/>
                <a:gd name="T56" fmla="*/ 202 w 242"/>
                <a:gd name="T57" fmla="*/ 196 h 456"/>
                <a:gd name="T58" fmla="*/ 242 w 242"/>
                <a:gd name="T59" fmla="*/ 170 h 456"/>
                <a:gd name="T60" fmla="*/ 236 w 242"/>
                <a:gd name="T61" fmla="*/ 152 h 456"/>
                <a:gd name="T62" fmla="*/ 196 w 242"/>
                <a:gd name="T63" fmla="*/ 170 h 456"/>
                <a:gd name="T64" fmla="*/ 192 w 242"/>
                <a:gd name="T65" fmla="*/ 138 h 456"/>
                <a:gd name="T66" fmla="*/ 206 w 242"/>
                <a:gd name="T67" fmla="*/ 116 h 456"/>
                <a:gd name="T68" fmla="*/ 178 w 242"/>
                <a:gd name="T69" fmla="*/ 38 h 456"/>
                <a:gd name="T70" fmla="*/ 182 w 242"/>
                <a:gd name="T71" fmla="*/ 28 h 456"/>
                <a:gd name="T72" fmla="*/ 152 w 242"/>
                <a:gd name="T73" fmla="*/ 20 h 456"/>
                <a:gd name="T74" fmla="*/ 134 w 242"/>
                <a:gd name="T75" fmla="*/ 0 h 456"/>
                <a:gd name="T76" fmla="*/ 126 w 242"/>
                <a:gd name="T77" fmla="*/ 12 h 456"/>
                <a:gd name="T78" fmla="*/ 118 w 242"/>
                <a:gd name="T79" fmla="*/ 3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2" h="456">
                  <a:moveTo>
                    <a:pt x="118" y="32"/>
                  </a:moveTo>
                  <a:lnTo>
                    <a:pt x="108" y="60"/>
                  </a:lnTo>
                  <a:lnTo>
                    <a:pt x="90" y="58"/>
                  </a:lnTo>
                  <a:lnTo>
                    <a:pt x="84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66" y="74"/>
                  </a:lnTo>
                  <a:lnTo>
                    <a:pt x="64" y="84"/>
                  </a:lnTo>
                  <a:lnTo>
                    <a:pt x="64" y="84"/>
                  </a:lnTo>
                  <a:lnTo>
                    <a:pt x="62" y="108"/>
                  </a:lnTo>
                  <a:lnTo>
                    <a:pt x="58" y="132"/>
                  </a:lnTo>
                  <a:lnTo>
                    <a:pt x="58" y="154"/>
                  </a:lnTo>
                  <a:lnTo>
                    <a:pt x="32" y="174"/>
                  </a:lnTo>
                  <a:lnTo>
                    <a:pt x="46" y="202"/>
                  </a:lnTo>
                  <a:lnTo>
                    <a:pt x="8" y="230"/>
                  </a:lnTo>
                  <a:lnTo>
                    <a:pt x="16" y="250"/>
                  </a:lnTo>
                  <a:lnTo>
                    <a:pt x="0" y="294"/>
                  </a:lnTo>
                  <a:lnTo>
                    <a:pt x="42" y="384"/>
                  </a:lnTo>
                  <a:lnTo>
                    <a:pt x="30" y="424"/>
                  </a:lnTo>
                  <a:lnTo>
                    <a:pt x="30" y="452"/>
                  </a:lnTo>
                  <a:lnTo>
                    <a:pt x="50" y="456"/>
                  </a:lnTo>
                  <a:lnTo>
                    <a:pt x="102" y="426"/>
                  </a:lnTo>
                  <a:lnTo>
                    <a:pt x="126" y="426"/>
                  </a:lnTo>
                  <a:lnTo>
                    <a:pt x="150" y="410"/>
                  </a:lnTo>
                  <a:lnTo>
                    <a:pt x="150" y="386"/>
                  </a:lnTo>
                  <a:lnTo>
                    <a:pt x="186" y="362"/>
                  </a:lnTo>
                  <a:lnTo>
                    <a:pt x="200" y="322"/>
                  </a:lnTo>
                  <a:lnTo>
                    <a:pt x="232" y="258"/>
                  </a:lnTo>
                  <a:lnTo>
                    <a:pt x="202" y="196"/>
                  </a:lnTo>
                  <a:lnTo>
                    <a:pt x="242" y="170"/>
                  </a:lnTo>
                  <a:lnTo>
                    <a:pt x="236" y="152"/>
                  </a:lnTo>
                  <a:lnTo>
                    <a:pt x="196" y="170"/>
                  </a:lnTo>
                  <a:lnTo>
                    <a:pt x="192" y="138"/>
                  </a:lnTo>
                  <a:lnTo>
                    <a:pt x="206" y="116"/>
                  </a:lnTo>
                  <a:lnTo>
                    <a:pt x="178" y="38"/>
                  </a:lnTo>
                  <a:lnTo>
                    <a:pt x="182" y="28"/>
                  </a:lnTo>
                  <a:lnTo>
                    <a:pt x="152" y="20"/>
                  </a:lnTo>
                  <a:lnTo>
                    <a:pt x="134" y="0"/>
                  </a:lnTo>
                  <a:lnTo>
                    <a:pt x="126" y="12"/>
                  </a:lnTo>
                  <a:lnTo>
                    <a:pt x="118" y="3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5270FF88-2FE5-4EA3-AD45-C2A04C28C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2004" y="2627311"/>
              <a:ext cx="552450" cy="368299"/>
            </a:xfrm>
            <a:custGeom>
              <a:avLst/>
              <a:gdLst>
                <a:gd name="T0" fmla="*/ 182 w 348"/>
                <a:gd name="T1" fmla="*/ 50 h 232"/>
                <a:gd name="T2" fmla="*/ 152 w 348"/>
                <a:gd name="T3" fmla="*/ 42 h 232"/>
                <a:gd name="T4" fmla="*/ 90 w 348"/>
                <a:gd name="T5" fmla="*/ 50 h 232"/>
                <a:gd name="T6" fmla="*/ 38 w 348"/>
                <a:gd name="T7" fmla="*/ 80 h 232"/>
                <a:gd name="T8" fmla="*/ 8 w 348"/>
                <a:gd name="T9" fmla="*/ 94 h 232"/>
                <a:gd name="T10" fmla="*/ 0 w 348"/>
                <a:gd name="T11" fmla="*/ 106 h 232"/>
                <a:gd name="T12" fmla="*/ 28 w 348"/>
                <a:gd name="T13" fmla="*/ 140 h 232"/>
                <a:gd name="T14" fmla="*/ 50 w 348"/>
                <a:gd name="T15" fmla="*/ 154 h 232"/>
                <a:gd name="T16" fmla="*/ 56 w 348"/>
                <a:gd name="T17" fmla="*/ 176 h 232"/>
                <a:gd name="T18" fmla="*/ 56 w 348"/>
                <a:gd name="T19" fmla="*/ 176 h 232"/>
                <a:gd name="T20" fmla="*/ 68 w 348"/>
                <a:gd name="T21" fmla="*/ 190 h 232"/>
                <a:gd name="T22" fmla="*/ 84 w 348"/>
                <a:gd name="T23" fmla="*/ 206 h 232"/>
                <a:gd name="T24" fmla="*/ 84 w 348"/>
                <a:gd name="T25" fmla="*/ 206 h 232"/>
                <a:gd name="T26" fmla="*/ 84 w 348"/>
                <a:gd name="T27" fmla="*/ 210 h 232"/>
                <a:gd name="T28" fmla="*/ 84 w 348"/>
                <a:gd name="T29" fmla="*/ 218 h 232"/>
                <a:gd name="T30" fmla="*/ 84 w 348"/>
                <a:gd name="T31" fmla="*/ 228 h 232"/>
                <a:gd name="T32" fmla="*/ 114 w 348"/>
                <a:gd name="T33" fmla="*/ 228 h 232"/>
                <a:gd name="T34" fmla="*/ 128 w 348"/>
                <a:gd name="T35" fmla="*/ 218 h 232"/>
                <a:gd name="T36" fmla="*/ 152 w 348"/>
                <a:gd name="T37" fmla="*/ 216 h 232"/>
                <a:gd name="T38" fmla="*/ 166 w 348"/>
                <a:gd name="T39" fmla="*/ 228 h 232"/>
                <a:gd name="T40" fmla="*/ 166 w 348"/>
                <a:gd name="T41" fmla="*/ 228 h 232"/>
                <a:gd name="T42" fmla="*/ 170 w 348"/>
                <a:gd name="T43" fmla="*/ 228 h 232"/>
                <a:gd name="T44" fmla="*/ 174 w 348"/>
                <a:gd name="T45" fmla="*/ 228 h 232"/>
                <a:gd name="T46" fmla="*/ 174 w 348"/>
                <a:gd name="T47" fmla="*/ 228 h 232"/>
                <a:gd name="T48" fmla="*/ 188 w 348"/>
                <a:gd name="T49" fmla="*/ 218 h 232"/>
                <a:gd name="T50" fmla="*/ 204 w 348"/>
                <a:gd name="T51" fmla="*/ 216 h 232"/>
                <a:gd name="T52" fmla="*/ 216 w 348"/>
                <a:gd name="T53" fmla="*/ 232 h 232"/>
                <a:gd name="T54" fmla="*/ 248 w 348"/>
                <a:gd name="T55" fmla="*/ 226 h 232"/>
                <a:gd name="T56" fmla="*/ 248 w 348"/>
                <a:gd name="T57" fmla="*/ 226 h 232"/>
                <a:gd name="T58" fmla="*/ 252 w 348"/>
                <a:gd name="T59" fmla="*/ 202 h 232"/>
                <a:gd name="T60" fmla="*/ 254 w 348"/>
                <a:gd name="T61" fmla="*/ 178 h 232"/>
                <a:gd name="T62" fmla="*/ 254 w 348"/>
                <a:gd name="T63" fmla="*/ 178 h 232"/>
                <a:gd name="T64" fmla="*/ 256 w 348"/>
                <a:gd name="T65" fmla="*/ 168 h 232"/>
                <a:gd name="T66" fmla="*/ 258 w 348"/>
                <a:gd name="T67" fmla="*/ 162 h 232"/>
                <a:gd name="T68" fmla="*/ 274 w 348"/>
                <a:gd name="T69" fmla="*/ 162 h 232"/>
                <a:gd name="T70" fmla="*/ 280 w 348"/>
                <a:gd name="T71" fmla="*/ 152 h 232"/>
                <a:gd name="T72" fmla="*/ 298 w 348"/>
                <a:gd name="T73" fmla="*/ 154 h 232"/>
                <a:gd name="T74" fmla="*/ 308 w 348"/>
                <a:gd name="T75" fmla="*/ 126 h 232"/>
                <a:gd name="T76" fmla="*/ 316 w 348"/>
                <a:gd name="T77" fmla="*/ 106 h 232"/>
                <a:gd name="T78" fmla="*/ 324 w 348"/>
                <a:gd name="T79" fmla="*/ 94 h 232"/>
                <a:gd name="T80" fmla="*/ 328 w 348"/>
                <a:gd name="T81" fmla="*/ 80 h 232"/>
                <a:gd name="T82" fmla="*/ 348 w 348"/>
                <a:gd name="T83" fmla="*/ 72 h 232"/>
                <a:gd name="T84" fmla="*/ 336 w 348"/>
                <a:gd name="T85" fmla="*/ 52 h 232"/>
                <a:gd name="T86" fmla="*/ 336 w 348"/>
                <a:gd name="T87" fmla="*/ 12 h 232"/>
                <a:gd name="T88" fmla="*/ 314 w 348"/>
                <a:gd name="T89" fmla="*/ 0 h 232"/>
                <a:gd name="T90" fmla="*/ 262 w 348"/>
                <a:gd name="T91" fmla="*/ 12 h 232"/>
                <a:gd name="T92" fmla="*/ 242 w 348"/>
                <a:gd name="T93" fmla="*/ 20 h 232"/>
                <a:gd name="T94" fmla="*/ 212 w 348"/>
                <a:gd name="T95" fmla="*/ 26 h 232"/>
                <a:gd name="T96" fmla="*/ 202 w 348"/>
                <a:gd name="T97" fmla="*/ 42 h 232"/>
                <a:gd name="T98" fmla="*/ 182 w 348"/>
                <a:gd name="T99" fmla="*/ 5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8" h="232">
                  <a:moveTo>
                    <a:pt x="182" y="50"/>
                  </a:moveTo>
                  <a:lnTo>
                    <a:pt x="152" y="42"/>
                  </a:lnTo>
                  <a:lnTo>
                    <a:pt x="90" y="50"/>
                  </a:lnTo>
                  <a:lnTo>
                    <a:pt x="38" y="80"/>
                  </a:lnTo>
                  <a:lnTo>
                    <a:pt x="8" y="94"/>
                  </a:lnTo>
                  <a:lnTo>
                    <a:pt x="0" y="106"/>
                  </a:lnTo>
                  <a:lnTo>
                    <a:pt x="28" y="140"/>
                  </a:lnTo>
                  <a:lnTo>
                    <a:pt x="50" y="154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68" y="190"/>
                  </a:lnTo>
                  <a:lnTo>
                    <a:pt x="84" y="206"/>
                  </a:lnTo>
                  <a:lnTo>
                    <a:pt x="84" y="206"/>
                  </a:lnTo>
                  <a:lnTo>
                    <a:pt x="84" y="210"/>
                  </a:lnTo>
                  <a:lnTo>
                    <a:pt x="84" y="218"/>
                  </a:lnTo>
                  <a:lnTo>
                    <a:pt x="84" y="228"/>
                  </a:lnTo>
                  <a:lnTo>
                    <a:pt x="114" y="228"/>
                  </a:lnTo>
                  <a:lnTo>
                    <a:pt x="128" y="218"/>
                  </a:lnTo>
                  <a:lnTo>
                    <a:pt x="152" y="216"/>
                  </a:lnTo>
                  <a:lnTo>
                    <a:pt x="166" y="228"/>
                  </a:lnTo>
                  <a:lnTo>
                    <a:pt x="166" y="228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4" y="228"/>
                  </a:lnTo>
                  <a:lnTo>
                    <a:pt x="188" y="218"/>
                  </a:lnTo>
                  <a:lnTo>
                    <a:pt x="204" y="216"/>
                  </a:lnTo>
                  <a:lnTo>
                    <a:pt x="216" y="232"/>
                  </a:lnTo>
                  <a:lnTo>
                    <a:pt x="248" y="226"/>
                  </a:lnTo>
                  <a:lnTo>
                    <a:pt x="248" y="226"/>
                  </a:lnTo>
                  <a:lnTo>
                    <a:pt x="252" y="202"/>
                  </a:lnTo>
                  <a:lnTo>
                    <a:pt x="254" y="178"/>
                  </a:lnTo>
                  <a:lnTo>
                    <a:pt x="254" y="178"/>
                  </a:lnTo>
                  <a:lnTo>
                    <a:pt x="256" y="168"/>
                  </a:lnTo>
                  <a:lnTo>
                    <a:pt x="258" y="162"/>
                  </a:lnTo>
                  <a:lnTo>
                    <a:pt x="274" y="162"/>
                  </a:lnTo>
                  <a:lnTo>
                    <a:pt x="280" y="152"/>
                  </a:lnTo>
                  <a:lnTo>
                    <a:pt x="298" y="154"/>
                  </a:lnTo>
                  <a:lnTo>
                    <a:pt x="308" y="126"/>
                  </a:lnTo>
                  <a:lnTo>
                    <a:pt x="316" y="106"/>
                  </a:lnTo>
                  <a:lnTo>
                    <a:pt x="324" y="94"/>
                  </a:lnTo>
                  <a:lnTo>
                    <a:pt x="328" y="80"/>
                  </a:lnTo>
                  <a:lnTo>
                    <a:pt x="348" y="72"/>
                  </a:lnTo>
                  <a:lnTo>
                    <a:pt x="336" y="52"/>
                  </a:lnTo>
                  <a:lnTo>
                    <a:pt x="336" y="12"/>
                  </a:lnTo>
                  <a:lnTo>
                    <a:pt x="314" y="0"/>
                  </a:lnTo>
                  <a:lnTo>
                    <a:pt x="262" y="12"/>
                  </a:lnTo>
                  <a:lnTo>
                    <a:pt x="242" y="20"/>
                  </a:lnTo>
                  <a:lnTo>
                    <a:pt x="212" y="26"/>
                  </a:lnTo>
                  <a:lnTo>
                    <a:pt x="202" y="42"/>
                  </a:lnTo>
                  <a:lnTo>
                    <a:pt x="182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8B87F34D-6990-4DAB-8ACC-42D8CC148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8" y="4148134"/>
              <a:ext cx="615950" cy="523874"/>
            </a:xfrm>
            <a:custGeom>
              <a:avLst/>
              <a:gdLst>
                <a:gd name="T0" fmla="*/ 46 w 388"/>
                <a:gd name="T1" fmla="*/ 274 h 330"/>
                <a:gd name="T2" fmla="*/ 112 w 388"/>
                <a:gd name="T3" fmla="*/ 300 h 330"/>
                <a:gd name="T4" fmla="*/ 118 w 388"/>
                <a:gd name="T5" fmla="*/ 322 h 330"/>
                <a:gd name="T6" fmla="*/ 146 w 388"/>
                <a:gd name="T7" fmla="*/ 304 h 330"/>
                <a:gd name="T8" fmla="*/ 152 w 388"/>
                <a:gd name="T9" fmla="*/ 330 h 330"/>
                <a:gd name="T10" fmla="*/ 176 w 388"/>
                <a:gd name="T11" fmla="*/ 316 h 330"/>
                <a:gd name="T12" fmla="*/ 176 w 388"/>
                <a:gd name="T13" fmla="*/ 316 h 330"/>
                <a:gd name="T14" fmla="*/ 202 w 388"/>
                <a:gd name="T15" fmla="*/ 318 h 330"/>
                <a:gd name="T16" fmla="*/ 202 w 388"/>
                <a:gd name="T17" fmla="*/ 318 h 330"/>
                <a:gd name="T18" fmla="*/ 204 w 388"/>
                <a:gd name="T19" fmla="*/ 316 h 330"/>
                <a:gd name="T20" fmla="*/ 208 w 388"/>
                <a:gd name="T21" fmla="*/ 310 h 330"/>
                <a:gd name="T22" fmla="*/ 218 w 388"/>
                <a:gd name="T23" fmla="*/ 292 h 330"/>
                <a:gd name="T24" fmla="*/ 230 w 388"/>
                <a:gd name="T25" fmla="*/ 268 h 330"/>
                <a:gd name="T26" fmla="*/ 254 w 388"/>
                <a:gd name="T27" fmla="*/ 286 h 330"/>
                <a:gd name="T28" fmla="*/ 278 w 388"/>
                <a:gd name="T29" fmla="*/ 274 h 330"/>
                <a:gd name="T30" fmla="*/ 298 w 388"/>
                <a:gd name="T31" fmla="*/ 286 h 330"/>
                <a:gd name="T32" fmla="*/ 298 w 388"/>
                <a:gd name="T33" fmla="*/ 264 h 330"/>
                <a:gd name="T34" fmla="*/ 310 w 388"/>
                <a:gd name="T35" fmla="*/ 272 h 330"/>
                <a:gd name="T36" fmla="*/ 316 w 388"/>
                <a:gd name="T37" fmla="*/ 254 h 330"/>
                <a:gd name="T38" fmla="*/ 366 w 388"/>
                <a:gd name="T39" fmla="*/ 268 h 330"/>
                <a:gd name="T40" fmla="*/ 388 w 388"/>
                <a:gd name="T41" fmla="*/ 244 h 330"/>
                <a:gd name="T42" fmla="*/ 358 w 388"/>
                <a:gd name="T43" fmla="*/ 210 h 330"/>
                <a:gd name="T44" fmla="*/ 388 w 388"/>
                <a:gd name="T45" fmla="*/ 90 h 330"/>
                <a:gd name="T46" fmla="*/ 366 w 388"/>
                <a:gd name="T47" fmla="*/ 80 h 330"/>
                <a:gd name="T48" fmla="*/ 382 w 388"/>
                <a:gd name="T49" fmla="*/ 48 h 330"/>
                <a:gd name="T50" fmla="*/ 330 w 388"/>
                <a:gd name="T51" fmla="*/ 0 h 330"/>
                <a:gd name="T52" fmla="*/ 304 w 388"/>
                <a:gd name="T53" fmla="*/ 26 h 330"/>
                <a:gd name="T54" fmla="*/ 304 w 388"/>
                <a:gd name="T55" fmla="*/ 54 h 330"/>
                <a:gd name="T56" fmla="*/ 270 w 388"/>
                <a:gd name="T57" fmla="*/ 48 h 330"/>
                <a:gd name="T58" fmla="*/ 240 w 388"/>
                <a:gd name="T59" fmla="*/ 64 h 330"/>
                <a:gd name="T60" fmla="*/ 186 w 388"/>
                <a:gd name="T61" fmla="*/ 64 h 330"/>
                <a:gd name="T62" fmla="*/ 146 w 388"/>
                <a:gd name="T63" fmla="*/ 94 h 330"/>
                <a:gd name="T64" fmla="*/ 124 w 388"/>
                <a:gd name="T65" fmla="*/ 74 h 330"/>
                <a:gd name="T66" fmla="*/ 88 w 388"/>
                <a:gd name="T67" fmla="*/ 70 h 330"/>
                <a:gd name="T68" fmla="*/ 72 w 388"/>
                <a:gd name="T69" fmla="*/ 78 h 330"/>
                <a:gd name="T70" fmla="*/ 82 w 388"/>
                <a:gd name="T71" fmla="*/ 118 h 330"/>
                <a:gd name="T72" fmla="*/ 82 w 388"/>
                <a:gd name="T73" fmla="*/ 142 h 330"/>
                <a:gd name="T74" fmla="*/ 20 w 388"/>
                <a:gd name="T75" fmla="*/ 178 h 330"/>
                <a:gd name="T76" fmla="*/ 10 w 388"/>
                <a:gd name="T77" fmla="*/ 178 h 330"/>
                <a:gd name="T78" fmla="*/ 0 w 388"/>
                <a:gd name="T79" fmla="*/ 226 h 330"/>
                <a:gd name="T80" fmla="*/ 6 w 388"/>
                <a:gd name="T81" fmla="*/ 296 h 330"/>
                <a:gd name="T82" fmla="*/ 6 w 388"/>
                <a:gd name="T83" fmla="*/ 296 h 330"/>
                <a:gd name="T84" fmla="*/ 8 w 388"/>
                <a:gd name="T85" fmla="*/ 292 h 330"/>
                <a:gd name="T86" fmla="*/ 56 w 388"/>
                <a:gd name="T87" fmla="*/ 254 h 330"/>
                <a:gd name="T88" fmla="*/ 46 w 388"/>
                <a:gd name="T89" fmla="*/ 274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8" h="330">
                  <a:moveTo>
                    <a:pt x="46" y="274"/>
                  </a:moveTo>
                  <a:lnTo>
                    <a:pt x="112" y="300"/>
                  </a:lnTo>
                  <a:lnTo>
                    <a:pt x="118" y="322"/>
                  </a:lnTo>
                  <a:lnTo>
                    <a:pt x="146" y="304"/>
                  </a:lnTo>
                  <a:lnTo>
                    <a:pt x="152" y="330"/>
                  </a:lnTo>
                  <a:lnTo>
                    <a:pt x="176" y="316"/>
                  </a:lnTo>
                  <a:lnTo>
                    <a:pt x="176" y="316"/>
                  </a:lnTo>
                  <a:lnTo>
                    <a:pt x="202" y="318"/>
                  </a:lnTo>
                  <a:lnTo>
                    <a:pt x="202" y="318"/>
                  </a:lnTo>
                  <a:lnTo>
                    <a:pt x="204" y="316"/>
                  </a:lnTo>
                  <a:lnTo>
                    <a:pt x="208" y="310"/>
                  </a:lnTo>
                  <a:lnTo>
                    <a:pt x="218" y="292"/>
                  </a:lnTo>
                  <a:lnTo>
                    <a:pt x="230" y="268"/>
                  </a:lnTo>
                  <a:lnTo>
                    <a:pt x="254" y="286"/>
                  </a:lnTo>
                  <a:lnTo>
                    <a:pt x="278" y="274"/>
                  </a:lnTo>
                  <a:lnTo>
                    <a:pt x="298" y="286"/>
                  </a:lnTo>
                  <a:lnTo>
                    <a:pt x="298" y="264"/>
                  </a:lnTo>
                  <a:lnTo>
                    <a:pt x="310" y="272"/>
                  </a:lnTo>
                  <a:lnTo>
                    <a:pt x="316" y="254"/>
                  </a:lnTo>
                  <a:lnTo>
                    <a:pt x="366" y="268"/>
                  </a:lnTo>
                  <a:lnTo>
                    <a:pt x="388" y="244"/>
                  </a:lnTo>
                  <a:lnTo>
                    <a:pt x="358" y="210"/>
                  </a:lnTo>
                  <a:lnTo>
                    <a:pt x="388" y="90"/>
                  </a:lnTo>
                  <a:lnTo>
                    <a:pt x="366" y="80"/>
                  </a:lnTo>
                  <a:lnTo>
                    <a:pt x="382" y="48"/>
                  </a:lnTo>
                  <a:lnTo>
                    <a:pt x="330" y="0"/>
                  </a:lnTo>
                  <a:lnTo>
                    <a:pt x="304" y="26"/>
                  </a:lnTo>
                  <a:lnTo>
                    <a:pt x="304" y="54"/>
                  </a:lnTo>
                  <a:lnTo>
                    <a:pt x="270" y="48"/>
                  </a:lnTo>
                  <a:lnTo>
                    <a:pt x="240" y="64"/>
                  </a:lnTo>
                  <a:lnTo>
                    <a:pt x="186" y="64"/>
                  </a:lnTo>
                  <a:lnTo>
                    <a:pt x="146" y="94"/>
                  </a:lnTo>
                  <a:lnTo>
                    <a:pt x="124" y="74"/>
                  </a:lnTo>
                  <a:lnTo>
                    <a:pt x="88" y="70"/>
                  </a:lnTo>
                  <a:lnTo>
                    <a:pt x="72" y="78"/>
                  </a:lnTo>
                  <a:lnTo>
                    <a:pt x="82" y="118"/>
                  </a:lnTo>
                  <a:lnTo>
                    <a:pt x="82" y="142"/>
                  </a:lnTo>
                  <a:lnTo>
                    <a:pt x="20" y="178"/>
                  </a:lnTo>
                  <a:lnTo>
                    <a:pt x="10" y="178"/>
                  </a:lnTo>
                  <a:lnTo>
                    <a:pt x="0" y="226"/>
                  </a:lnTo>
                  <a:lnTo>
                    <a:pt x="6" y="296"/>
                  </a:lnTo>
                  <a:lnTo>
                    <a:pt x="6" y="296"/>
                  </a:lnTo>
                  <a:lnTo>
                    <a:pt x="8" y="292"/>
                  </a:lnTo>
                  <a:lnTo>
                    <a:pt x="56" y="254"/>
                  </a:lnTo>
                  <a:lnTo>
                    <a:pt x="46" y="27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F2D8B09-6AB2-436D-BBAB-DA8B35D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3" y="4583109"/>
              <a:ext cx="955675" cy="820737"/>
            </a:xfrm>
            <a:custGeom>
              <a:avLst/>
              <a:gdLst>
                <a:gd name="T0" fmla="*/ 418 w 602"/>
                <a:gd name="T1" fmla="*/ 68 h 517"/>
                <a:gd name="T2" fmla="*/ 382 w 602"/>
                <a:gd name="T3" fmla="*/ 118 h 517"/>
                <a:gd name="T4" fmla="*/ 334 w 602"/>
                <a:gd name="T5" fmla="*/ 160 h 517"/>
                <a:gd name="T6" fmla="*/ 320 w 602"/>
                <a:gd name="T7" fmla="*/ 171 h 517"/>
                <a:gd name="T8" fmla="*/ 308 w 602"/>
                <a:gd name="T9" fmla="*/ 181 h 517"/>
                <a:gd name="T10" fmla="*/ 298 w 602"/>
                <a:gd name="T11" fmla="*/ 189 h 517"/>
                <a:gd name="T12" fmla="*/ 286 w 602"/>
                <a:gd name="T13" fmla="*/ 241 h 517"/>
                <a:gd name="T14" fmla="*/ 282 w 602"/>
                <a:gd name="T15" fmla="*/ 297 h 517"/>
                <a:gd name="T16" fmla="*/ 224 w 602"/>
                <a:gd name="T17" fmla="*/ 297 h 517"/>
                <a:gd name="T18" fmla="*/ 190 w 602"/>
                <a:gd name="T19" fmla="*/ 315 h 517"/>
                <a:gd name="T20" fmla="*/ 182 w 602"/>
                <a:gd name="T21" fmla="*/ 319 h 517"/>
                <a:gd name="T22" fmla="*/ 156 w 602"/>
                <a:gd name="T23" fmla="*/ 319 h 517"/>
                <a:gd name="T24" fmla="*/ 88 w 602"/>
                <a:gd name="T25" fmla="*/ 279 h 517"/>
                <a:gd name="T26" fmla="*/ 42 w 602"/>
                <a:gd name="T27" fmla="*/ 281 h 517"/>
                <a:gd name="T28" fmla="*/ 6 w 602"/>
                <a:gd name="T29" fmla="*/ 319 h 517"/>
                <a:gd name="T30" fmla="*/ 2 w 602"/>
                <a:gd name="T31" fmla="*/ 331 h 517"/>
                <a:gd name="T32" fmla="*/ 0 w 602"/>
                <a:gd name="T33" fmla="*/ 345 h 517"/>
                <a:gd name="T34" fmla="*/ 2 w 602"/>
                <a:gd name="T35" fmla="*/ 349 h 517"/>
                <a:gd name="T36" fmla="*/ 18 w 602"/>
                <a:gd name="T37" fmla="*/ 353 h 517"/>
                <a:gd name="T38" fmla="*/ 100 w 602"/>
                <a:gd name="T39" fmla="*/ 379 h 517"/>
                <a:gd name="T40" fmla="*/ 104 w 602"/>
                <a:gd name="T41" fmla="*/ 421 h 517"/>
                <a:gd name="T42" fmla="*/ 168 w 602"/>
                <a:gd name="T43" fmla="*/ 401 h 517"/>
                <a:gd name="T44" fmla="*/ 250 w 602"/>
                <a:gd name="T45" fmla="*/ 449 h 517"/>
                <a:gd name="T46" fmla="*/ 298 w 602"/>
                <a:gd name="T47" fmla="*/ 469 h 517"/>
                <a:gd name="T48" fmla="*/ 332 w 602"/>
                <a:gd name="T49" fmla="*/ 505 h 517"/>
                <a:gd name="T50" fmla="*/ 464 w 602"/>
                <a:gd name="T51" fmla="*/ 477 h 517"/>
                <a:gd name="T52" fmla="*/ 490 w 602"/>
                <a:gd name="T53" fmla="*/ 409 h 517"/>
                <a:gd name="T54" fmla="*/ 558 w 602"/>
                <a:gd name="T55" fmla="*/ 427 h 517"/>
                <a:gd name="T56" fmla="*/ 576 w 602"/>
                <a:gd name="T57" fmla="*/ 357 h 517"/>
                <a:gd name="T58" fmla="*/ 570 w 602"/>
                <a:gd name="T59" fmla="*/ 309 h 517"/>
                <a:gd name="T60" fmla="*/ 596 w 602"/>
                <a:gd name="T61" fmla="*/ 249 h 517"/>
                <a:gd name="T62" fmla="*/ 552 w 602"/>
                <a:gd name="T63" fmla="*/ 197 h 517"/>
                <a:gd name="T64" fmla="*/ 586 w 602"/>
                <a:gd name="T65" fmla="*/ 179 h 517"/>
                <a:gd name="T66" fmla="*/ 558 w 602"/>
                <a:gd name="T67" fmla="*/ 112 h 517"/>
                <a:gd name="T68" fmla="*/ 596 w 602"/>
                <a:gd name="T69" fmla="*/ 94 h 517"/>
                <a:gd name="T70" fmla="*/ 572 w 602"/>
                <a:gd name="T71" fmla="*/ 30 h 517"/>
                <a:gd name="T72" fmla="*/ 538 w 602"/>
                <a:gd name="T73" fmla="*/ 26 h 517"/>
                <a:gd name="T74" fmla="*/ 462 w 602"/>
                <a:gd name="T75" fmla="*/ 1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2" h="517">
                  <a:moveTo>
                    <a:pt x="462" y="18"/>
                  </a:moveTo>
                  <a:lnTo>
                    <a:pt x="418" y="68"/>
                  </a:lnTo>
                  <a:lnTo>
                    <a:pt x="412" y="92"/>
                  </a:lnTo>
                  <a:lnTo>
                    <a:pt x="382" y="118"/>
                  </a:lnTo>
                  <a:lnTo>
                    <a:pt x="358" y="124"/>
                  </a:lnTo>
                  <a:lnTo>
                    <a:pt x="334" y="160"/>
                  </a:lnTo>
                  <a:lnTo>
                    <a:pt x="334" y="160"/>
                  </a:lnTo>
                  <a:lnTo>
                    <a:pt x="320" y="171"/>
                  </a:lnTo>
                  <a:lnTo>
                    <a:pt x="310" y="179"/>
                  </a:lnTo>
                  <a:lnTo>
                    <a:pt x="308" y="181"/>
                  </a:lnTo>
                  <a:lnTo>
                    <a:pt x="308" y="183"/>
                  </a:lnTo>
                  <a:lnTo>
                    <a:pt x="298" y="189"/>
                  </a:lnTo>
                  <a:lnTo>
                    <a:pt x="298" y="227"/>
                  </a:lnTo>
                  <a:lnTo>
                    <a:pt x="286" y="241"/>
                  </a:lnTo>
                  <a:lnTo>
                    <a:pt x="294" y="287"/>
                  </a:lnTo>
                  <a:lnTo>
                    <a:pt x="282" y="297"/>
                  </a:lnTo>
                  <a:lnTo>
                    <a:pt x="224" y="297"/>
                  </a:lnTo>
                  <a:lnTo>
                    <a:pt x="224" y="297"/>
                  </a:lnTo>
                  <a:lnTo>
                    <a:pt x="204" y="309"/>
                  </a:lnTo>
                  <a:lnTo>
                    <a:pt x="190" y="315"/>
                  </a:lnTo>
                  <a:lnTo>
                    <a:pt x="182" y="319"/>
                  </a:lnTo>
                  <a:lnTo>
                    <a:pt x="182" y="319"/>
                  </a:lnTo>
                  <a:lnTo>
                    <a:pt x="168" y="319"/>
                  </a:lnTo>
                  <a:lnTo>
                    <a:pt x="156" y="319"/>
                  </a:lnTo>
                  <a:lnTo>
                    <a:pt x="88" y="279"/>
                  </a:lnTo>
                  <a:lnTo>
                    <a:pt x="88" y="279"/>
                  </a:lnTo>
                  <a:lnTo>
                    <a:pt x="66" y="279"/>
                  </a:lnTo>
                  <a:lnTo>
                    <a:pt x="42" y="281"/>
                  </a:lnTo>
                  <a:lnTo>
                    <a:pt x="48" y="309"/>
                  </a:lnTo>
                  <a:lnTo>
                    <a:pt x="6" y="319"/>
                  </a:lnTo>
                  <a:lnTo>
                    <a:pt x="2" y="331"/>
                  </a:lnTo>
                  <a:lnTo>
                    <a:pt x="2" y="331"/>
                  </a:lnTo>
                  <a:lnTo>
                    <a:pt x="0" y="339"/>
                  </a:lnTo>
                  <a:lnTo>
                    <a:pt x="0" y="345"/>
                  </a:lnTo>
                  <a:lnTo>
                    <a:pt x="0" y="347"/>
                  </a:lnTo>
                  <a:lnTo>
                    <a:pt x="2" y="349"/>
                  </a:lnTo>
                  <a:lnTo>
                    <a:pt x="2" y="349"/>
                  </a:lnTo>
                  <a:lnTo>
                    <a:pt x="18" y="353"/>
                  </a:lnTo>
                  <a:lnTo>
                    <a:pt x="52" y="363"/>
                  </a:lnTo>
                  <a:lnTo>
                    <a:pt x="100" y="379"/>
                  </a:lnTo>
                  <a:lnTo>
                    <a:pt x="90" y="415"/>
                  </a:lnTo>
                  <a:lnTo>
                    <a:pt x="104" y="421"/>
                  </a:lnTo>
                  <a:lnTo>
                    <a:pt x="138" y="391"/>
                  </a:lnTo>
                  <a:lnTo>
                    <a:pt x="168" y="401"/>
                  </a:lnTo>
                  <a:lnTo>
                    <a:pt x="210" y="449"/>
                  </a:lnTo>
                  <a:lnTo>
                    <a:pt x="250" y="449"/>
                  </a:lnTo>
                  <a:lnTo>
                    <a:pt x="272" y="479"/>
                  </a:lnTo>
                  <a:lnTo>
                    <a:pt x="298" y="469"/>
                  </a:lnTo>
                  <a:lnTo>
                    <a:pt x="308" y="497"/>
                  </a:lnTo>
                  <a:lnTo>
                    <a:pt x="332" y="505"/>
                  </a:lnTo>
                  <a:lnTo>
                    <a:pt x="342" y="517"/>
                  </a:lnTo>
                  <a:lnTo>
                    <a:pt x="464" y="477"/>
                  </a:lnTo>
                  <a:lnTo>
                    <a:pt x="460" y="431"/>
                  </a:lnTo>
                  <a:lnTo>
                    <a:pt x="490" y="409"/>
                  </a:lnTo>
                  <a:lnTo>
                    <a:pt x="532" y="433"/>
                  </a:lnTo>
                  <a:lnTo>
                    <a:pt x="558" y="427"/>
                  </a:lnTo>
                  <a:lnTo>
                    <a:pt x="558" y="385"/>
                  </a:lnTo>
                  <a:lnTo>
                    <a:pt x="576" y="357"/>
                  </a:lnTo>
                  <a:lnTo>
                    <a:pt x="558" y="331"/>
                  </a:lnTo>
                  <a:lnTo>
                    <a:pt x="570" y="309"/>
                  </a:lnTo>
                  <a:lnTo>
                    <a:pt x="602" y="281"/>
                  </a:lnTo>
                  <a:lnTo>
                    <a:pt x="596" y="249"/>
                  </a:lnTo>
                  <a:lnTo>
                    <a:pt x="572" y="221"/>
                  </a:lnTo>
                  <a:lnTo>
                    <a:pt x="552" y="197"/>
                  </a:lnTo>
                  <a:lnTo>
                    <a:pt x="556" y="183"/>
                  </a:lnTo>
                  <a:lnTo>
                    <a:pt x="586" y="179"/>
                  </a:lnTo>
                  <a:lnTo>
                    <a:pt x="574" y="132"/>
                  </a:lnTo>
                  <a:lnTo>
                    <a:pt x="558" y="112"/>
                  </a:lnTo>
                  <a:lnTo>
                    <a:pt x="566" y="104"/>
                  </a:lnTo>
                  <a:lnTo>
                    <a:pt x="596" y="94"/>
                  </a:lnTo>
                  <a:lnTo>
                    <a:pt x="578" y="56"/>
                  </a:lnTo>
                  <a:lnTo>
                    <a:pt x="572" y="30"/>
                  </a:lnTo>
                  <a:lnTo>
                    <a:pt x="544" y="48"/>
                  </a:lnTo>
                  <a:lnTo>
                    <a:pt x="538" y="26"/>
                  </a:lnTo>
                  <a:lnTo>
                    <a:pt x="472" y="0"/>
                  </a:lnTo>
                  <a:lnTo>
                    <a:pt x="462" y="1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CD08283F-2964-44F8-A7AA-9D0FA0C4C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889" y="5022845"/>
              <a:ext cx="1770064" cy="1238249"/>
            </a:xfrm>
            <a:custGeom>
              <a:avLst/>
              <a:gdLst>
                <a:gd name="T0" fmla="*/ 1083 w 1115"/>
                <a:gd name="T1" fmla="*/ 228 h 780"/>
                <a:gd name="T2" fmla="*/ 1023 w 1115"/>
                <a:gd name="T3" fmla="*/ 202 h 780"/>
                <a:gd name="T4" fmla="*/ 919 w 1115"/>
                <a:gd name="T5" fmla="*/ 124 h 780"/>
                <a:gd name="T6" fmla="*/ 841 w 1115"/>
                <a:gd name="T7" fmla="*/ 138 h 780"/>
                <a:gd name="T8" fmla="*/ 803 w 1115"/>
                <a:gd name="T9" fmla="*/ 86 h 780"/>
                <a:gd name="T10" fmla="*/ 753 w 1115"/>
                <a:gd name="T11" fmla="*/ 72 h 780"/>
                <a:gd name="T12" fmla="*/ 751 w 1115"/>
                <a:gd name="T13" fmla="*/ 62 h 780"/>
                <a:gd name="T14" fmla="*/ 799 w 1115"/>
                <a:gd name="T15" fmla="*/ 32 h 780"/>
                <a:gd name="T16" fmla="*/ 771 w 1115"/>
                <a:gd name="T17" fmla="*/ 2 h 780"/>
                <a:gd name="T18" fmla="*/ 579 w 1115"/>
                <a:gd name="T19" fmla="*/ 22 h 780"/>
                <a:gd name="T20" fmla="*/ 583 w 1115"/>
                <a:gd name="T21" fmla="*/ 94 h 780"/>
                <a:gd name="T22" fmla="*/ 507 w 1115"/>
                <a:gd name="T23" fmla="*/ 158 h 780"/>
                <a:gd name="T24" fmla="*/ 452 w 1115"/>
                <a:gd name="T25" fmla="*/ 158 h 780"/>
                <a:gd name="T26" fmla="*/ 452 w 1115"/>
                <a:gd name="T27" fmla="*/ 276 h 780"/>
                <a:gd name="T28" fmla="*/ 374 w 1115"/>
                <a:gd name="T29" fmla="*/ 388 h 780"/>
                <a:gd name="T30" fmla="*/ 308 w 1115"/>
                <a:gd name="T31" fmla="*/ 416 h 780"/>
                <a:gd name="T32" fmla="*/ 292 w 1115"/>
                <a:gd name="T33" fmla="*/ 424 h 780"/>
                <a:gd name="T34" fmla="*/ 268 w 1115"/>
                <a:gd name="T35" fmla="*/ 480 h 780"/>
                <a:gd name="T36" fmla="*/ 220 w 1115"/>
                <a:gd name="T37" fmla="*/ 524 h 780"/>
                <a:gd name="T38" fmla="*/ 176 w 1115"/>
                <a:gd name="T39" fmla="*/ 586 h 780"/>
                <a:gd name="T40" fmla="*/ 102 w 1115"/>
                <a:gd name="T41" fmla="*/ 644 h 780"/>
                <a:gd name="T42" fmla="*/ 0 w 1115"/>
                <a:gd name="T43" fmla="*/ 662 h 780"/>
                <a:gd name="T44" fmla="*/ 0 w 1115"/>
                <a:gd name="T45" fmla="*/ 720 h 780"/>
                <a:gd name="T46" fmla="*/ 70 w 1115"/>
                <a:gd name="T47" fmla="*/ 714 h 780"/>
                <a:gd name="T48" fmla="*/ 102 w 1115"/>
                <a:gd name="T49" fmla="*/ 682 h 780"/>
                <a:gd name="T50" fmla="*/ 174 w 1115"/>
                <a:gd name="T51" fmla="*/ 716 h 780"/>
                <a:gd name="T52" fmla="*/ 192 w 1115"/>
                <a:gd name="T53" fmla="*/ 778 h 780"/>
                <a:gd name="T54" fmla="*/ 210 w 1115"/>
                <a:gd name="T55" fmla="*/ 780 h 780"/>
                <a:gd name="T56" fmla="*/ 214 w 1115"/>
                <a:gd name="T57" fmla="*/ 762 h 780"/>
                <a:gd name="T58" fmla="*/ 218 w 1115"/>
                <a:gd name="T59" fmla="*/ 748 h 780"/>
                <a:gd name="T60" fmla="*/ 258 w 1115"/>
                <a:gd name="T61" fmla="*/ 720 h 780"/>
                <a:gd name="T62" fmla="*/ 238 w 1115"/>
                <a:gd name="T63" fmla="*/ 698 h 780"/>
                <a:gd name="T64" fmla="*/ 240 w 1115"/>
                <a:gd name="T65" fmla="*/ 692 h 780"/>
                <a:gd name="T66" fmla="*/ 254 w 1115"/>
                <a:gd name="T67" fmla="*/ 648 h 780"/>
                <a:gd name="T68" fmla="*/ 312 w 1115"/>
                <a:gd name="T69" fmla="*/ 632 h 780"/>
                <a:gd name="T70" fmla="*/ 374 w 1115"/>
                <a:gd name="T71" fmla="*/ 566 h 780"/>
                <a:gd name="T72" fmla="*/ 533 w 1115"/>
                <a:gd name="T73" fmla="*/ 534 h 780"/>
                <a:gd name="T74" fmla="*/ 553 w 1115"/>
                <a:gd name="T75" fmla="*/ 540 h 780"/>
                <a:gd name="T76" fmla="*/ 567 w 1115"/>
                <a:gd name="T77" fmla="*/ 544 h 780"/>
                <a:gd name="T78" fmla="*/ 601 w 1115"/>
                <a:gd name="T79" fmla="*/ 564 h 780"/>
                <a:gd name="T80" fmla="*/ 601 w 1115"/>
                <a:gd name="T81" fmla="*/ 536 h 780"/>
                <a:gd name="T82" fmla="*/ 593 w 1115"/>
                <a:gd name="T83" fmla="*/ 498 h 780"/>
                <a:gd name="T84" fmla="*/ 609 w 1115"/>
                <a:gd name="T85" fmla="*/ 512 h 780"/>
                <a:gd name="T86" fmla="*/ 643 w 1115"/>
                <a:gd name="T87" fmla="*/ 576 h 780"/>
                <a:gd name="T88" fmla="*/ 753 w 1115"/>
                <a:gd name="T89" fmla="*/ 622 h 780"/>
                <a:gd name="T90" fmla="*/ 843 w 1115"/>
                <a:gd name="T91" fmla="*/ 546 h 780"/>
                <a:gd name="T92" fmla="*/ 841 w 1115"/>
                <a:gd name="T93" fmla="*/ 492 h 780"/>
                <a:gd name="T94" fmla="*/ 843 w 1115"/>
                <a:gd name="T95" fmla="*/ 444 h 780"/>
                <a:gd name="T96" fmla="*/ 881 w 1115"/>
                <a:gd name="T97" fmla="*/ 362 h 780"/>
                <a:gd name="T98" fmla="*/ 929 w 1115"/>
                <a:gd name="T99" fmla="*/ 364 h 780"/>
                <a:gd name="T100" fmla="*/ 1029 w 1115"/>
                <a:gd name="T101" fmla="*/ 320 h 780"/>
                <a:gd name="T102" fmla="*/ 1091 w 1115"/>
                <a:gd name="T103" fmla="*/ 31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15" h="780">
                  <a:moveTo>
                    <a:pt x="1115" y="270"/>
                  </a:moveTo>
                  <a:lnTo>
                    <a:pt x="1093" y="240"/>
                  </a:lnTo>
                  <a:lnTo>
                    <a:pt x="1083" y="228"/>
                  </a:lnTo>
                  <a:lnTo>
                    <a:pt x="1059" y="220"/>
                  </a:lnTo>
                  <a:lnTo>
                    <a:pt x="1049" y="192"/>
                  </a:lnTo>
                  <a:lnTo>
                    <a:pt x="1023" y="202"/>
                  </a:lnTo>
                  <a:lnTo>
                    <a:pt x="1001" y="172"/>
                  </a:lnTo>
                  <a:lnTo>
                    <a:pt x="961" y="172"/>
                  </a:lnTo>
                  <a:lnTo>
                    <a:pt x="919" y="124"/>
                  </a:lnTo>
                  <a:lnTo>
                    <a:pt x="889" y="114"/>
                  </a:lnTo>
                  <a:lnTo>
                    <a:pt x="855" y="144"/>
                  </a:lnTo>
                  <a:lnTo>
                    <a:pt x="841" y="138"/>
                  </a:lnTo>
                  <a:lnTo>
                    <a:pt x="851" y="102"/>
                  </a:lnTo>
                  <a:lnTo>
                    <a:pt x="851" y="102"/>
                  </a:lnTo>
                  <a:lnTo>
                    <a:pt x="803" y="86"/>
                  </a:lnTo>
                  <a:lnTo>
                    <a:pt x="769" y="76"/>
                  </a:lnTo>
                  <a:lnTo>
                    <a:pt x="753" y="72"/>
                  </a:lnTo>
                  <a:lnTo>
                    <a:pt x="753" y="72"/>
                  </a:lnTo>
                  <a:lnTo>
                    <a:pt x="751" y="70"/>
                  </a:lnTo>
                  <a:lnTo>
                    <a:pt x="751" y="68"/>
                  </a:lnTo>
                  <a:lnTo>
                    <a:pt x="751" y="62"/>
                  </a:lnTo>
                  <a:lnTo>
                    <a:pt x="753" y="54"/>
                  </a:lnTo>
                  <a:lnTo>
                    <a:pt x="757" y="42"/>
                  </a:lnTo>
                  <a:lnTo>
                    <a:pt x="799" y="32"/>
                  </a:lnTo>
                  <a:lnTo>
                    <a:pt x="793" y="4"/>
                  </a:lnTo>
                  <a:lnTo>
                    <a:pt x="793" y="4"/>
                  </a:lnTo>
                  <a:lnTo>
                    <a:pt x="771" y="2"/>
                  </a:lnTo>
                  <a:lnTo>
                    <a:pt x="751" y="0"/>
                  </a:lnTo>
                  <a:lnTo>
                    <a:pt x="677" y="16"/>
                  </a:lnTo>
                  <a:lnTo>
                    <a:pt x="579" y="22"/>
                  </a:lnTo>
                  <a:lnTo>
                    <a:pt x="579" y="52"/>
                  </a:lnTo>
                  <a:lnTo>
                    <a:pt x="569" y="70"/>
                  </a:lnTo>
                  <a:lnTo>
                    <a:pt x="583" y="94"/>
                  </a:lnTo>
                  <a:lnTo>
                    <a:pt x="587" y="106"/>
                  </a:lnTo>
                  <a:lnTo>
                    <a:pt x="545" y="150"/>
                  </a:lnTo>
                  <a:lnTo>
                    <a:pt x="507" y="158"/>
                  </a:lnTo>
                  <a:lnTo>
                    <a:pt x="486" y="138"/>
                  </a:lnTo>
                  <a:lnTo>
                    <a:pt x="458" y="142"/>
                  </a:lnTo>
                  <a:lnTo>
                    <a:pt x="452" y="158"/>
                  </a:lnTo>
                  <a:lnTo>
                    <a:pt x="450" y="216"/>
                  </a:lnTo>
                  <a:lnTo>
                    <a:pt x="444" y="232"/>
                  </a:lnTo>
                  <a:lnTo>
                    <a:pt x="452" y="276"/>
                  </a:lnTo>
                  <a:lnTo>
                    <a:pt x="420" y="306"/>
                  </a:lnTo>
                  <a:lnTo>
                    <a:pt x="374" y="348"/>
                  </a:lnTo>
                  <a:lnTo>
                    <a:pt x="374" y="388"/>
                  </a:lnTo>
                  <a:lnTo>
                    <a:pt x="366" y="400"/>
                  </a:lnTo>
                  <a:lnTo>
                    <a:pt x="308" y="404"/>
                  </a:lnTo>
                  <a:lnTo>
                    <a:pt x="308" y="416"/>
                  </a:lnTo>
                  <a:lnTo>
                    <a:pt x="330" y="440"/>
                  </a:lnTo>
                  <a:lnTo>
                    <a:pt x="320" y="448"/>
                  </a:lnTo>
                  <a:lnTo>
                    <a:pt x="292" y="424"/>
                  </a:lnTo>
                  <a:lnTo>
                    <a:pt x="266" y="432"/>
                  </a:lnTo>
                  <a:lnTo>
                    <a:pt x="264" y="442"/>
                  </a:lnTo>
                  <a:lnTo>
                    <a:pt x="268" y="480"/>
                  </a:lnTo>
                  <a:lnTo>
                    <a:pt x="256" y="508"/>
                  </a:lnTo>
                  <a:lnTo>
                    <a:pt x="228" y="514"/>
                  </a:lnTo>
                  <a:lnTo>
                    <a:pt x="220" y="524"/>
                  </a:lnTo>
                  <a:lnTo>
                    <a:pt x="216" y="548"/>
                  </a:lnTo>
                  <a:lnTo>
                    <a:pt x="200" y="574"/>
                  </a:lnTo>
                  <a:lnTo>
                    <a:pt x="176" y="586"/>
                  </a:lnTo>
                  <a:lnTo>
                    <a:pt x="160" y="616"/>
                  </a:lnTo>
                  <a:lnTo>
                    <a:pt x="130" y="624"/>
                  </a:lnTo>
                  <a:lnTo>
                    <a:pt x="102" y="644"/>
                  </a:lnTo>
                  <a:lnTo>
                    <a:pt x="86" y="628"/>
                  </a:lnTo>
                  <a:lnTo>
                    <a:pt x="56" y="638"/>
                  </a:lnTo>
                  <a:lnTo>
                    <a:pt x="0" y="662"/>
                  </a:lnTo>
                  <a:lnTo>
                    <a:pt x="2" y="686"/>
                  </a:lnTo>
                  <a:lnTo>
                    <a:pt x="8" y="698"/>
                  </a:lnTo>
                  <a:lnTo>
                    <a:pt x="0" y="720"/>
                  </a:lnTo>
                  <a:lnTo>
                    <a:pt x="4" y="726"/>
                  </a:lnTo>
                  <a:lnTo>
                    <a:pt x="64" y="726"/>
                  </a:lnTo>
                  <a:lnTo>
                    <a:pt x="70" y="714"/>
                  </a:lnTo>
                  <a:lnTo>
                    <a:pt x="66" y="698"/>
                  </a:lnTo>
                  <a:lnTo>
                    <a:pt x="80" y="682"/>
                  </a:lnTo>
                  <a:lnTo>
                    <a:pt x="102" y="682"/>
                  </a:lnTo>
                  <a:lnTo>
                    <a:pt x="122" y="694"/>
                  </a:lnTo>
                  <a:lnTo>
                    <a:pt x="150" y="696"/>
                  </a:lnTo>
                  <a:lnTo>
                    <a:pt x="174" y="716"/>
                  </a:lnTo>
                  <a:lnTo>
                    <a:pt x="178" y="756"/>
                  </a:lnTo>
                  <a:lnTo>
                    <a:pt x="192" y="778"/>
                  </a:lnTo>
                  <a:lnTo>
                    <a:pt x="192" y="778"/>
                  </a:lnTo>
                  <a:lnTo>
                    <a:pt x="202" y="780"/>
                  </a:lnTo>
                  <a:lnTo>
                    <a:pt x="208" y="780"/>
                  </a:lnTo>
                  <a:lnTo>
                    <a:pt x="210" y="78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4" y="762"/>
                  </a:lnTo>
                  <a:lnTo>
                    <a:pt x="216" y="752"/>
                  </a:lnTo>
                  <a:lnTo>
                    <a:pt x="218" y="748"/>
                  </a:lnTo>
                  <a:lnTo>
                    <a:pt x="218" y="748"/>
                  </a:lnTo>
                  <a:lnTo>
                    <a:pt x="232" y="752"/>
                  </a:lnTo>
                  <a:lnTo>
                    <a:pt x="244" y="756"/>
                  </a:lnTo>
                  <a:lnTo>
                    <a:pt x="258" y="720"/>
                  </a:lnTo>
                  <a:lnTo>
                    <a:pt x="238" y="704"/>
                  </a:lnTo>
                  <a:lnTo>
                    <a:pt x="238" y="704"/>
                  </a:lnTo>
                  <a:lnTo>
                    <a:pt x="238" y="698"/>
                  </a:lnTo>
                  <a:lnTo>
                    <a:pt x="238" y="694"/>
                  </a:lnTo>
                  <a:lnTo>
                    <a:pt x="240" y="692"/>
                  </a:lnTo>
                  <a:lnTo>
                    <a:pt x="240" y="692"/>
                  </a:lnTo>
                  <a:lnTo>
                    <a:pt x="250" y="686"/>
                  </a:lnTo>
                  <a:lnTo>
                    <a:pt x="258" y="680"/>
                  </a:lnTo>
                  <a:lnTo>
                    <a:pt x="254" y="648"/>
                  </a:lnTo>
                  <a:lnTo>
                    <a:pt x="266" y="644"/>
                  </a:lnTo>
                  <a:lnTo>
                    <a:pt x="278" y="666"/>
                  </a:lnTo>
                  <a:lnTo>
                    <a:pt x="312" y="632"/>
                  </a:lnTo>
                  <a:lnTo>
                    <a:pt x="328" y="618"/>
                  </a:lnTo>
                  <a:lnTo>
                    <a:pt x="360" y="620"/>
                  </a:lnTo>
                  <a:lnTo>
                    <a:pt x="374" y="566"/>
                  </a:lnTo>
                  <a:lnTo>
                    <a:pt x="382" y="552"/>
                  </a:lnTo>
                  <a:lnTo>
                    <a:pt x="472" y="564"/>
                  </a:lnTo>
                  <a:lnTo>
                    <a:pt x="533" y="534"/>
                  </a:lnTo>
                  <a:lnTo>
                    <a:pt x="533" y="534"/>
                  </a:lnTo>
                  <a:lnTo>
                    <a:pt x="545" y="538"/>
                  </a:lnTo>
                  <a:lnTo>
                    <a:pt x="553" y="540"/>
                  </a:lnTo>
                  <a:lnTo>
                    <a:pt x="559" y="540"/>
                  </a:lnTo>
                  <a:lnTo>
                    <a:pt x="559" y="540"/>
                  </a:lnTo>
                  <a:lnTo>
                    <a:pt x="567" y="544"/>
                  </a:lnTo>
                  <a:lnTo>
                    <a:pt x="581" y="552"/>
                  </a:lnTo>
                  <a:lnTo>
                    <a:pt x="595" y="560"/>
                  </a:lnTo>
                  <a:lnTo>
                    <a:pt x="601" y="564"/>
                  </a:lnTo>
                  <a:lnTo>
                    <a:pt x="601" y="564"/>
                  </a:lnTo>
                  <a:lnTo>
                    <a:pt x="601" y="548"/>
                  </a:lnTo>
                  <a:lnTo>
                    <a:pt x="601" y="536"/>
                  </a:lnTo>
                  <a:lnTo>
                    <a:pt x="571" y="528"/>
                  </a:lnTo>
                  <a:lnTo>
                    <a:pt x="599" y="518"/>
                  </a:lnTo>
                  <a:lnTo>
                    <a:pt x="593" y="498"/>
                  </a:lnTo>
                  <a:lnTo>
                    <a:pt x="601" y="488"/>
                  </a:lnTo>
                  <a:lnTo>
                    <a:pt x="617" y="490"/>
                  </a:lnTo>
                  <a:lnTo>
                    <a:pt x="609" y="512"/>
                  </a:lnTo>
                  <a:lnTo>
                    <a:pt x="621" y="538"/>
                  </a:lnTo>
                  <a:lnTo>
                    <a:pt x="631" y="544"/>
                  </a:lnTo>
                  <a:lnTo>
                    <a:pt x="643" y="576"/>
                  </a:lnTo>
                  <a:lnTo>
                    <a:pt x="669" y="578"/>
                  </a:lnTo>
                  <a:lnTo>
                    <a:pt x="689" y="568"/>
                  </a:lnTo>
                  <a:lnTo>
                    <a:pt x="753" y="622"/>
                  </a:lnTo>
                  <a:lnTo>
                    <a:pt x="801" y="610"/>
                  </a:lnTo>
                  <a:lnTo>
                    <a:pt x="817" y="554"/>
                  </a:lnTo>
                  <a:lnTo>
                    <a:pt x="843" y="546"/>
                  </a:lnTo>
                  <a:lnTo>
                    <a:pt x="861" y="516"/>
                  </a:lnTo>
                  <a:lnTo>
                    <a:pt x="859" y="502"/>
                  </a:lnTo>
                  <a:lnTo>
                    <a:pt x="841" y="492"/>
                  </a:lnTo>
                  <a:lnTo>
                    <a:pt x="841" y="480"/>
                  </a:lnTo>
                  <a:lnTo>
                    <a:pt x="857" y="466"/>
                  </a:lnTo>
                  <a:lnTo>
                    <a:pt x="843" y="444"/>
                  </a:lnTo>
                  <a:lnTo>
                    <a:pt x="845" y="428"/>
                  </a:lnTo>
                  <a:lnTo>
                    <a:pt x="879" y="402"/>
                  </a:lnTo>
                  <a:lnTo>
                    <a:pt x="881" y="362"/>
                  </a:lnTo>
                  <a:lnTo>
                    <a:pt x="909" y="384"/>
                  </a:lnTo>
                  <a:lnTo>
                    <a:pt x="909" y="384"/>
                  </a:lnTo>
                  <a:lnTo>
                    <a:pt x="929" y="364"/>
                  </a:lnTo>
                  <a:lnTo>
                    <a:pt x="949" y="346"/>
                  </a:lnTo>
                  <a:lnTo>
                    <a:pt x="949" y="346"/>
                  </a:lnTo>
                  <a:lnTo>
                    <a:pt x="1029" y="320"/>
                  </a:lnTo>
                  <a:lnTo>
                    <a:pt x="1029" y="320"/>
                  </a:lnTo>
                  <a:lnTo>
                    <a:pt x="1061" y="314"/>
                  </a:lnTo>
                  <a:lnTo>
                    <a:pt x="1091" y="310"/>
                  </a:lnTo>
                  <a:lnTo>
                    <a:pt x="1091" y="284"/>
                  </a:lnTo>
                  <a:lnTo>
                    <a:pt x="1115" y="27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50EFE1CF-E547-44C4-9A16-AE24DC7FE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603" y="4313234"/>
              <a:ext cx="374650" cy="419099"/>
            </a:xfrm>
            <a:custGeom>
              <a:avLst/>
              <a:gdLst>
                <a:gd name="T0" fmla="*/ 0 w 236"/>
                <a:gd name="T1" fmla="*/ 96 h 264"/>
                <a:gd name="T2" fmla="*/ 36 w 236"/>
                <a:gd name="T3" fmla="*/ 166 h 264"/>
                <a:gd name="T4" fmla="*/ 22 w 236"/>
                <a:gd name="T5" fmla="*/ 200 h 264"/>
                <a:gd name="T6" fmla="*/ 68 w 236"/>
                <a:gd name="T7" fmla="*/ 218 h 264"/>
                <a:gd name="T8" fmla="*/ 80 w 236"/>
                <a:gd name="T9" fmla="*/ 264 h 264"/>
                <a:gd name="T10" fmla="*/ 90 w 236"/>
                <a:gd name="T11" fmla="*/ 256 h 264"/>
                <a:gd name="T12" fmla="*/ 90 w 236"/>
                <a:gd name="T13" fmla="*/ 256 h 264"/>
                <a:gd name="T14" fmla="*/ 108 w 236"/>
                <a:gd name="T15" fmla="*/ 258 h 264"/>
                <a:gd name="T16" fmla="*/ 124 w 236"/>
                <a:gd name="T17" fmla="*/ 258 h 264"/>
                <a:gd name="T18" fmla="*/ 124 w 236"/>
                <a:gd name="T19" fmla="*/ 258 h 264"/>
                <a:gd name="T20" fmla="*/ 188 w 236"/>
                <a:gd name="T21" fmla="*/ 240 h 264"/>
                <a:gd name="T22" fmla="*/ 188 w 236"/>
                <a:gd name="T23" fmla="*/ 240 h 264"/>
                <a:gd name="T24" fmla="*/ 206 w 236"/>
                <a:gd name="T25" fmla="*/ 220 h 264"/>
                <a:gd name="T26" fmla="*/ 232 w 236"/>
                <a:gd name="T27" fmla="*/ 192 h 264"/>
                <a:gd name="T28" fmla="*/ 226 w 236"/>
                <a:gd name="T29" fmla="*/ 122 h 264"/>
                <a:gd name="T30" fmla="*/ 236 w 236"/>
                <a:gd name="T31" fmla="*/ 74 h 264"/>
                <a:gd name="T32" fmla="*/ 218 w 236"/>
                <a:gd name="T33" fmla="*/ 74 h 264"/>
                <a:gd name="T34" fmla="*/ 194 w 236"/>
                <a:gd name="T35" fmla="*/ 60 h 264"/>
                <a:gd name="T36" fmla="*/ 172 w 236"/>
                <a:gd name="T37" fmla="*/ 30 h 264"/>
                <a:gd name="T38" fmla="*/ 146 w 236"/>
                <a:gd name="T39" fmla="*/ 14 h 264"/>
                <a:gd name="T40" fmla="*/ 116 w 236"/>
                <a:gd name="T41" fmla="*/ 30 h 264"/>
                <a:gd name="T42" fmla="*/ 88 w 236"/>
                <a:gd name="T43" fmla="*/ 0 h 264"/>
                <a:gd name="T44" fmla="*/ 80 w 236"/>
                <a:gd name="T45" fmla="*/ 18 h 264"/>
                <a:gd name="T46" fmla="*/ 88 w 236"/>
                <a:gd name="T47" fmla="*/ 58 h 264"/>
                <a:gd name="T48" fmla="*/ 78 w 236"/>
                <a:gd name="T49" fmla="*/ 74 h 264"/>
                <a:gd name="T50" fmla="*/ 52 w 236"/>
                <a:gd name="T51" fmla="*/ 86 h 264"/>
                <a:gd name="T52" fmla="*/ 12 w 236"/>
                <a:gd name="T53" fmla="*/ 86 h 264"/>
                <a:gd name="T54" fmla="*/ 0 w 236"/>
                <a:gd name="T55" fmla="*/ 9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6" h="264">
                  <a:moveTo>
                    <a:pt x="0" y="96"/>
                  </a:moveTo>
                  <a:lnTo>
                    <a:pt x="36" y="166"/>
                  </a:lnTo>
                  <a:lnTo>
                    <a:pt x="22" y="200"/>
                  </a:lnTo>
                  <a:lnTo>
                    <a:pt x="68" y="218"/>
                  </a:lnTo>
                  <a:lnTo>
                    <a:pt x="80" y="264"/>
                  </a:lnTo>
                  <a:lnTo>
                    <a:pt x="90" y="256"/>
                  </a:lnTo>
                  <a:lnTo>
                    <a:pt x="90" y="256"/>
                  </a:lnTo>
                  <a:lnTo>
                    <a:pt x="108" y="258"/>
                  </a:lnTo>
                  <a:lnTo>
                    <a:pt x="124" y="258"/>
                  </a:lnTo>
                  <a:lnTo>
                    <a:pt x="124" y="258"/>
                  </a:lnTo>
                  <a:lnTo>
                    <a:pt x="188" y="240"/>
                  </a:lnTo>
                  <a:lnTo>
                    <a:pt x="188" y="240"/>
                  </a:lnTo>
                  <a:lnTo>
                    <a:pt x="206" y="220"/>
                  </a:lnTo>
                  <a:lnTo>
                    <a:pt x="232" y="192"/>
                  </a:lnTo>
                  <a:lnTo>
                    <a:pt x="226" y="122"/>
                  </a:lnTo>
                  <a:lnTo>
                    <a:pt x="236" y="74"/>
                  </a:lnTo>
                  <a:lnTo>
                    <a:pt x="218" y="74"/>
                  </a:lnTo>
                  <a:lnTo>
                    <a:pt x="194" y="60"/>
                  </a:lnTo>
                  <a:lnTo>
                    <a:pt x="172" y="30"/>
                  </a:lnTo>
                  <a:lnTo>
                    <a:pt x="146" y="14"/>
                  </a:lnTo>
                  <a:lnTo>
                    <a:pt x="116" y="30"/>
                  </a:lnTo>
                  <a:lnTo>
                    <a:pt x="88" y="0"/>
                  </a:lnTo>
                  <a:lnTo>
                    <a:pt x="80" y="18"/>
                  </a:lnTo>
                  <a:lnTo>
                    <a:pt x="88" y="58"/>
                  </a:lnTo>
                  <a:lnTo>
                    <a:pt x="78" y="74"/>
                  </a:lnTo>
                  <a:lnTo>
                    <a:pt x="52" y="86"/>
                  </a:lnTo>
                  <a:lnTo>
                    <a:pt x="12" y="8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4FB71AB8-303E-43D0-860C-673652711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6428" y="4456109"/>
              <a:ext cx="765175" cy="417513"/>
            </a:xfrm>
            <a:custGeom>
              <a:avLst/>
              <a:gdLst>
                <a:gd name="T0" fmla="*/ 388 w 482"/>
                <a:gd name="T1" fmla="*/ 16 h 263"/>
                <a:gd name="T2" fmla="*/ 354 w 482"/>
                <a:gd name="T3" fmla="*/ 0 h 263"/>
                <a:gd name="T4" fmla="*/ 332 w 482"/>
                <a:gd name="T5" fmla="*/ 2 h 263"/>
                <a:gd name="T6" fmla="*/ 308 w 482"/>
                <a:gd name="T7" fmla="*/ 32 h 263"/>
                <a:gd name="T8" fmla="*/ 270 w 482"/>
                <a:gd name="T9" fmla="*/ 32 h 263"/>
                <a:gd name="T10" fmla="*/ 246 w 482"/>
                <a:gd name="T11" fmla="*/ 36 h 263"/>
                <a:gd name="T12" fmla="*/ 230 w 482"/>
                <a:gd name="T13" fmla="*/ 36 h 263"/>
                <a:gd name="T14" fmla="*/ 212 w 482"/>
                <a:gd name="T15" fmla="*/ 16 h 263"/>
                <a:gd name="T16" fmla="*/ 194 w 482"/>
                <a:gd name="T17" fmla="*/ 12 h 263"/>
                <a:gd name="T18" fmla="*/ 194 w 482"/>
                <a:gd name="T19" fmla="*/ 12 h 263"/>
                <a:gd name="T20" fmla="*/ 182 w 482"/>
                <a:gd name="T21" fmla="*/ 24 h 263"/>
                <a:gd name="T22" fmla="*/ 168 w 482"/>
                <a:gd name="T23" fmla="*/ 36 h 263"/>
                <a:gd name="T24" fmla="*/ 168 w 482"/>
                <a:gd name="T25" fmla="*/ 36 h 263"/>
                <a:gd name="T26" fmla="*/ 140 w 482"/>
                <a:gd name="T27" fmla="*/ 36 h 263"/>
                <a:gd name="T28" fmla="*/ 120 w 482"/>
                <a:gd name="T29" fmla="*/ 48 h 263"/>
                <a:gd name="T30" fmla="*/ 120 w 482"/>
                <a:gd name="T31" fmla="*/ 90 h 263"/>
                <a:gd name="T32" fmla="*/ 86 w 482"/>
                <a:gd name="T33" fmla="*/ 106 h 263"/>
                <a:gd name="T34" fmla="*/ 78 w 482"/>
                <a:gd name="T35" fmla="*/ 120 h 263"/>
                <a:gd name="T36" fmla="*/ 60 w 482"/>
                <a:gd name="T37" fmla="*/ 136 h 263"/>
                <a:gd name="T38" fmla="*/ 12 w 482"/>
                <a:gd name="T39" fmla="*/ 130 h 263"/>
                <a:gd name="T40" fmla="*/ 0 w 482"/>
                <a:gd name="T41" fmla="*/ 142 h 263"/>
                <a:gd name="T42" fmla="*/ 0 w 482"/>
                <a:gd name="T43" fmla="*/ 142 h 263"/>
                <a:gd name="T44" fmla="*/ 0 w 482"/>
                <a:gd name="T45" fmla="*/ 156 h 263"/>
                <a:gd name="T46" fmla="*/ 2 w 482"/>
                <a:gd name="T47" fmla="*/ 166 h 263"/>
                <a:gd name="T48" fmla="*/ 4 w 482"/>
                <a:gd name="T49" fmla="*/ 168 h 263"/>
                <a:gd name="T50" fmla="*/ 6 w 482"/>
                <a:gd name="T51" fmla="*/ 168 h 263"/>
                <a:gd name="T52" fmla="*/ 6 w 482"/>
                <a:gd name="T53" fmla="*/ 168 h 263"/>
                <a:gd name="T54" fmla="*/ 10 w 482"/>
                <a:gd name="T55" fmla="*/ 170 h 263"/>
                <a:gd name="T56" fmla="*/ 16 w 482"/>
                <a:gd name="T57" fmla="*/ 174 h 263"/>
                <a:gd name="T58" fmla="*/ 26 w 482"/>
                <a:gd name="T59" fmla="*/ 182 h 263"/>
                <a:gd name="T60" fmla="*/ 62 w 482"/>
                <a:gd name="T61" fmla="*/ 162 h 263"/>
                <a:gd name="T62" fmla="*/ 108 w 482"/>
                <a:gd name="T63" fmla="*/ 166 h 263"/>
                <a:gd name="T64" fmla="*/ 116 w 482"/>
                <a:gd name="T65" fmla="*/ 158 h 263"/>
                <a:gd name="T66" fmla="*/ 120 w 482"/>
                <a:gd name="T67" fmla="*/ 136 h 263"/>
                <a:gd name="T68" fmla="*/ 172 w 482"/>
                <a:gd name="T69" fmla="*/ 120 h 263"/>
                <a:gd name="T70" fmla="*/ 202 w 482"/>
                <a:gd name="T71" fmla="*/ 164 h 263"/>
                <a:gd name="T72" fmla="*/ 208 w 482"/>
                <a:gd name="T73" fmla="*/ 196 h 263"/>
                <a:gd name="T74" fmla="*/ 220 w 482"/>
                <a:gd name="T75" fmla="*/ 216 h 263"/>
                <a:gd name="T76" fmla="*/ 252 w 482"/>
                <a:gd name="T77" fmla="*/ 216 h 263"/>
                <a:gd name="T78" fmla="*/ 252 w 482"/>
                <a:gd name="T79" fmla="*/ 216 h 263"/>
                <a:gd name="T80" fmla="*/ 264 w 482"/>
                <a:gd name="T81" fmla="*/ 232 h 263"/>
                <a:gd name="T82" fmla="*/ 274 w 482"/>
                <a:gd name="T83" fmla="*/ 244 h 263"/>
                <a:gd name="T84" fmla="*/ 280 w 482"/>
                <a:gd name="T85" fmla="*/ 249 h 263"/>
                <a:gd name="T86" fmla="*/ 280 w 482"/>
                <a:gd name="T87" fmla="*/ 249 h 263"/>
                <a:gd name="T88" fmla="*/ 334 w 482"/>
                <a:gd name="T89" fmla="*/ 263 h 263"/>
                <a:gd name="T90" fmla="*/ 334 w 482"/>
                <a:gd name="T91" fmla="*/ 263 h 263"/>
                <a:gd name="T92" fmla="*/ 386 w 482"/>
                <a:gd name="T93" fmla="*/ 263 h 263"/>
                <a:gd name="T94" fmla="*/ 440 w 482"/>
                <a:gd name="T95" fmla="*/ 263 h 263"/>
                <a:gd name="T96" fmla="*/ 440 w 482"/>
                <a:gd name="T97" fmla="*/ 263 h 263"/>
                <a:gd name="T98" fmla="*/ 442 w 482"/>
                <a:gd name="T99" fmla="*/ 259 h 263"/>
                <a:gd name="T100" fmla="*/ 440 w 482"/>
                <a:gd name="T101" fmla="*/ 253 h 263"/>
                <a:gd name="T102" fmla="*/ 440 w 482"/>
                <a:gd name="T103" fmla="*/ 244 h 263"/>
                <a:gd name="T104" fmla="*/ 430 w 482"/>
                <a:gd name="T105" fmla="*/ 218 h 263"/>
                <a:gd name="T106" fmla="*/ 430 w 482"/>
                <a:gd name="T107" fmla="*/ 218 h 263"/>
                <a:gd name="T108" fmla="*/ 440 w 482"/>
                <a:gd name="T109" fmla="*/ 208 h 263"/>
                <a:gd name="T110" fmla="*/ 448 w 482"/>
                <a:gd name="T111" fmla="*/ 202 h 263"/>
                <a:gd name="T112" fmla="*/ 454 w 482"/>
                <a:gd name="T113" fmla="*/ 198 h 263"/>
                <a:gd name="T114" fmla="*/ 482 w 482"/>
                <a:gd name="T115" fmla="*/ 174 h 263"/>
                <a:gd name="T116" fmla="*/ 470 w 482"/>
                <a:gd name="T117" fmla="*/ 128 h 263"/>
                <a:gd name="T118" fmla="*/ 424 w 482"/>
                <a:gd name="T119" fmla="*/ 110 h 263"/>
                <a:gd name="T120" fmla="*/ 438 w 482"/>
                <a:gd name="T121" fmla="*/ 76 h 263"/>
                <a:gd name="T122" fmla="*/ 402 w 482"/>
                <a:gd name="T123" fmla="*/ 6 h 263"/>
                <a:gd name="T124" fmla="*/ 388 w 482"/>
                <a:gd name="T125" fmla="*/ 16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2" h="263">
                  <a:moveTo>
                    <a:pt x="388" y="16"/>
                  </a:moveTo>
                  <a:lnTo>
                    <a:pt x="354" y="0"/>
                  </a:lnTo>
                  <a:lnTo>
                    <a:pt x="332" y="2"/>
                  </a:lnTo>
                  <a:lnTo>
                    <a:pt x="308" y="32"/>
                  </a:lnTo>
                  <a:lnTo>
                    <a:pt x="270" y="32"/>
                  </a:lnTo>
                  <a:lnTo>
                    <a:pt x="246" y="36"/>
                  </a:lnTo>
                  <a:lnTo>
                    <a:pt x="230" y="36"/>
                  </a:lnTo>
                  <a:lnTo>
                    <a:pt x="212" y="16"/>
                  </a:lnTo>
                  <a:lnTo>
                    <a:pt x="194" y="12"/>
                  </a:lnTo>
                  <a:lnTo>
                    <a:pt x="194" y="12"/>
                  </a:lnTo>
                  <a:lnTo>
                    <a:pt x="182" y="24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40" y="36"/>
                  </a:lnTo>
                  <a:lnTo>
                    <a:pt x="120" y="48"/>
                  </a:lnTo>
                  <a:lnTo>
                    <a:pt x="120" y="90"/>
                  </a:lnTo>
                  <a:lnTo>
                    <a:pt x="86" y="106"/>
                  </a:lnTo>
                  <a:lnTo>
                    <a:pt x="78" y="120"/>
                  </a:lnTo>
                  <a:lnTo>
                    <a:pt x="60" y="136"/>
                  </a:lnTo>
                  <a:lnTo>
                    <a:pt x="12" y="130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56"/>
                  </a:lnTo>
                  <a:lnTo>
                    <a:pt x="2" y="166"/>
                  </a:lnTo>
                  <a:lnTo>
                    <a:pt x="4" y="168"/>
                  </a:lnTo>
                  <a:lnTo>
                    <a:pt x="6" y="168"/>
                  </a:lnTo>
                  <a:lnTo>
                    <a:pt x="6" y="168"/>
                  </a:lnTo>
                  <a:lnTo>
                    <a:pt x="10" y="170"/>
                  </a:lnTo>
                  <a:lnTo>
                    <a:pt x="16" y="174"/>
                  </a:lnTo>
                  <a:lnTo>
                    <a:pt x="26" y="182"/>
                  </a:lnTo>
                  <a:lnTo>
                    <a:pt x="62" y="162"/>
                  </a:lnTo>
                  <a:lnTo>
                    <a:pt x="108" y="166"/>
                  </a:lnTo>
                  <a:lnTo>
                    <a:pt x="116" y="158"/>
                  </a:lnTo>
                  <a:lnTo>
                    <a:pt x="120" y="136"/>
                  </a:lnTo>
                  <a:lnTo>
                    <a:pt x="172" y="120"/>
                  </a:lnTo>
                  <a:lnTo>
                    <a:pt x="202" y="164"/>
                  </a:lnTo>
                  <a:lnTo>
                    <a:pt x="208" y="196"/>
                  </a:lnTo>
                  <a:lnTo>
                    <a:pt x="220" y="216"/>
                  </a:lnTo>
                  <a:lnTo>
                    <a:pt x="252" y="216"/>
                  </a:lnTo>
                  <a:lnTo>
                    <a:pt x="252" y="216"/>
                  </a:lnTo>
                  <a:lnTo>
                    <a:pt x="264" y="232"/>
                  </a:lnTo>
                  <a:lnTo>
                    <a:pt x="274" y="244"/>
                  </a:lnTo>
                  <a:lnTo>
                    <a:pt x="280" y="249"/>
                  </a:lnTo>
                  <a:lnTo>
                    <a:pt x="280" y="249"/>
                  </a:lnTo>
                  <a:lnTo>
                    <a:pt x="334" y="263"/>
                  </a:lnTo>
                  <a:lnTo>
                    <a:pt x="334" y="263"/>
                  </a:lnTo>
                  <a:lnTo>
                    <a:pt x="386" y="263"/>
                  </a:lnTo>
                  <a:lnTo>
                    <a:pt x="440" y="263"/>
                  </a:lnTo>
                  <a:lnTo>
                    <a:pt x="440" y="263"/>
                  </a:lnTo>
                  <a:lnTo>
                    <a:pt x="442" y="259"/>
                  </a:lnTo>
                  <a:lnTo>
                    <a:pt x="440" y="253"/>
                  </a:lnTo>
                  <a:lnTo>
                    <a:pt x="440" y="244"/>
                  </a:lnTo>
                  <a:lnTo>
                    <a:pt x="430" y="218"/>
                  </a:lnTo>
                  <a:lnTo>
                    <a:pt x="430" y="218"/>
                  </a:lnTo>
                  <a:lnTo>
                    <a:pt x="440" y="208"/>
                  </a:lnTo>
                  <a:lnTo>
                    <a:pt x="448" y="202"/>
                  </a:lnTo>
                  <a:lnTo>
                    <a:pt x="454" y="198"/>
                  </a:lnTo>
                  <a:lnTo>
                    <a:pt x="482" y="174"/>
                  </a:lnTo>
                  <a:lnTo>
                    <a:pt x="470" y="128"/>
                  </a:lnTo>
                  <a:lnTo>
                    <a:pt x="424" y="110"/>
                  </a:lnTo>
                  <a:lnTo>
                    <a:pt x="438" y="76"/>
                  </a:lnTo>
                  <a:lnTo>
                    <a:pt x="402" y="6"/>
                  </a:lnTo>
                  <a:lnTo>
                    <a:pt x="388" y="1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C4C79370-90A6-40CD-8A05-0E3D1B6C9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003" y="3319460"/>
              <a:ext cx="857251" cy="1111249"/>
            </a:xfrm>
            <a:custGeom>
              <a:avLst/>
              <a:gdLst>
                <a:gd name="T0" fmla="*/ 172 w 540"/>
                <a:gd name="T1" fmla="*/ 28 h 700"/>
                <a:gd name="T2" fmla="*/ 142 w 540"/>
                <a:gd name="T3" fmla="*/ 54 h 700"/>
                <a:gd name="T4" fmla="*/ 138 w 540"/>
                <a:gd name="T5" fmla="*/ 32 h 700"/>
                <a:gd name="T6" fmla="*/ 122 w 540"/>
                <a:gd name="T7" fmla="*/ 26 h 700"/>
                <a:gd name="T8" fmla="*/ 72 w 540"/>
                <a:gd name="T9" fmla="*/ 28 h 700"/>
                <a:gd name="T10" fmla="*/ 26 w 540"/>
                <a:gd name="T11" fmla="*/ 82 h 700"/>
                <a:gd name="T12" fmla="*/ 84 w 540"/>
                <a:gd name="T13" fmla="*/ 146 h 700"/>
                <a:gd name="T14" fmla="*/ 60 w 540"/>
                <a:gd name="T15" fmla="*/ 184 h 700"/>
                <a:gd name="T16" fmla="*/ 68 w 540"/>
                <a:gd name="T17" fmla="*/ 206 h 700"/>
                <a:gd name="T18" fmla="*/ 40 w 540"/>
                <a:gd name="T19" fmla="*/ 278 h 700"/>
                <a:gd name="T20" fmla="*/ 56 w 540"/>
                <a:gd name="T21" fmla="*/ 270 h 700"/>
                <a:gd name="T22" fmla="*/ 74 w 540"/>
                <a:gd name="T23" fmla="*/ 262 h 700"/>
                <a:gd name="T24" fmla="*/ 80 w 540"/>
                <a:gd name="T25" fmla="*/ 270 h 700"/>
                <a:gd name="T26" fmla="*/ 72 w 540"/>
                <a:gd name="T27" fmla="*/ 294 h 700"/>
                <a:gd name="T28" fmla="*/ 0 w 540"/>
                <a:gd name="T29" fmla="*/ 336 h 700"/>
                <a:gd name="T30" fmla="*/ 60 w 540"/>
                <a:gd name="T31" fmla="*/ 396 h 700"/>
                <a:gd name="T32" fmla="*/ 100 w 540"/>
                <a:gd name="T33" fmla="*/ 406 h 700"/>
                <a:gd name="T34" fmla="*/ 40 w 540"/>
                <a:gd name="T35" fmla="*/ 504 h 700"/>
                <a:gd name="T36" fmla="*/ 52 w 540"/>
                <a:gd name="T37" fmla="*/ 580 h 700"/>
                <a:gd name="T38" fmla="*/ 56 w 540"/>
                <a:gd name="T39" fmla="*/ 594 h 700"/>
                <a:gd name="T40" fmla="*/ 64 w 540"/>
                <a:gd name="T41" fmla="*/ 610 h 700"/>
                <a:gd name="T42" fmla="*/ 100 w 540"/>
                <a:gd name="T43" fmla="*/ 656 h 700"/>
                <a:gd name="T44" fmla="*/ 156 w 540"/>
                <a:gd name="T45" fmla="*/ 656 h 700"/>
                <a:gd name="T46" fmla="*/ 202 w 540"/>
                <a:gd name="T47" fmla="*/ 700 h 700"/>
                <a:gd name="T48" fmla="*/ 230 w 540"/>
                <a:gd name="T49" fmla="*/ 700 h 700"/>
                <a:gd name="T50" fmla="*/ 292 w 540"/>
                <a:gd name="T51" fmla="*/ 640 h 700"/>
                <a:gd name="T52" fmla="*/ 298 w 540"/>
                <a:gd name="T53" fmla="*/ 592 h 700"/>
                <a:gd name="T54" fmla="*/ 356 w 540"/>
                <a:gd name="T55" fmla="*/ 616 h 700"/>
                <a:gd name="T56" fmla="*/ 450 w 540"/>
                <a:gd name="T57" fmla="*/ 586 h 700"/>
                <a:gd name="T58" fmla="*/ 514 w 540"/>
                <a:gd name="T59" fmla="*/ 576 h 700"/>
                <a:gd name="T60" fmla="*/ 540 w 540"/>
                <a:gd name="T61" fmla="*/ 522 h 700"/>
                <a:gd name="T62" fmla="*/ 464 w 540"/>
                <a:gd name="T63" fmla="*/ 498 h 700"/>
                <a:gd name="T64" fmla="*/ 480 w 540"/>
                <a:gd name="T65" fmla="*/ 426 h 700"/>
                <a:gd name="T66" fmla="*/ 502 w 540"/>
                <a:gd name="T67" fmla="*/ 356 h 700"/>
                <a:gd name="T68" fmla="*/ 396 w 540"/>
                <a:gd name="T69" fmla="*/ 338 h 700"/>
                <a:gd name="T70" fmla="*/ 328 w 540"/>
                <a:gd name="T71" fmla="*/ 338 h 700"/>
                <a:gd name="T72" fmla="*/ 348 w 540"/>
                <a:gd name="T73" fmla="*/ 274 h 700"/>
                <a:gd name="T74" fmla="*/ 358 w 540"/>
                <a:gd name="T75" fmla="*/ 194 h 700"/>
                <a:gd name="T76" fmla="*/ 322 w 540"/>
                <a:gd name="T77" fmla="*/ 144 h 700"/>
                <a:gd name="T78" fmla="*/ 308 w 540"/>
                <a:gd name="T79" fmla="*/ 128 h 700"/>
                <a:gd name="T80" fmla="*/ 300 w 540"/>
                <a:gd name="T81" fmla="*/ 98 h 700"/>
                <a:gd name="T82" fmla="*/ 284 w 540"/>
                <a:gd name="T83" fmla="*/ 66 h 700"/>
                <a:gd name="T84" fmla="*/ 300 w 540"/>
                <a:gd name="T85" fmla="*/ 20 h 700"/>
                <a:gd name="T86" fmla="*/ 276 w 540"/>
                <a:gd name="T87" fmla="*/ 0 h 700"/>
                <a:gd name="T88" fmla="*/ 232 w 540"/>
                <a:gd name="T89" fmla="*/ 20 h 700"/>
                <a:gd name="T90" fmla="*/ 172 w 540"/>
                <a:gd name="T91" fmla="*/ 0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40" h="700">
                  <a:moveTo>
                    <a:pt x="172" y="0"/>
                  </a:moveTo>
                  <a:lnTo>
                    <a:pt x="172" y="28"/>
                  </a:lnTo>
                  <a:lnTo>
                    <a:pt x="160" y="52"/>
                  </a:lnTo>
                  <a:lnTo>
                    <a:pt x="142" y="54"/>
                  </a:lnTo>
                  <a:lnTo>
                    <a:pt x="142" y="54"/>
                  </a:lnTo>
                  <a:lnTo>
                    <a:pt x="138" y="32"/>
                  </a:lnTo>
                  <a:lnTo>
                    <a:pt x="138" y="32"/>
                  </a:lnTo>
                  <a:lnTo>
                    <a:pt x="122" y="26"/>
                  </a:lnTo>
                  <a:lnTo>
                    <a:pt x="110" y="38"/>
                  </a:lnTo>
                  <a:lnTo>
                    <a:pt x="72" y="28"/>
                  </a:lnTo>
                  <a:lnTo>
                    <a:pt x="38" y="50"/>
                  </a:lnTo>
                  <a:lnTo>
                    <a:pt x="26" y="82"/>
                  </a:lnTo>
                  <a:lnTo>
                    <a:pt x="30" y="122"/>
                  </a:lnTo>
                  <a:lnTo>
                    <a:pt x="84" y="146"/>
                  </a:lnTo>
                  <a:lnTo>
                    <a:pt x="84" y="162"/>
                  </a:lnTo>
                  <a:lnTo>
                    <a:pt x="60" y="184"/>
                  </a:lnTo>
                  <a:lnTo>
                    <a:pt x="58" y="196"/>
                  </a:lnTo>
                  <a:lnTo>
                    <a:pt x="68" y="206"/>
                  </a:lnTo>
                  <a:lnTo>
                    <a:pt x="24" y="250"/>
                  </a:lnTo>
                  <a:lnTo>
                    <a:pt x="40" y="278"/>
                  </a:lnTo>
                  <a:lnTo>
                    <a:pt x="40" y="278"/>
                  </a:lnTo>
                  <a:lnTo>
                    <a:pt x="56" y="270"/>
                  </a:lnTo>
                  <a:lnTo>
                    <a:pt x="68" y="264"/>
                  </a:lnTo>
                  <a:lnTo>
                    <a:pt x="74" y="262"/>
                  </a:lnTo>
                  <a:lnTo>
                    <a:pt x="74" y="262"/>
                  </a:lnTo>
                  <a:lnTo>
                    <a:pt x="80" y="270"/>
                  </a:lnTo>
                  <a:lnTo>
                    <a:pt x="84" y="276"/>
                  </a:lnTo>
                  <a:lnTo>
                    <a:pt x="72" y="294"/>
                  </a:lnTo>
                  <a:lnTo>
                    <a:pt x="24" y="312"/>
                  </a:lnTo>
                  <a:lnTo>
                    <a:pt x="0" y="336"/>
                  </a:lnTo>
                  <a:lnTo>
                    <a:pt x="18" y="368"/>
                  </a:lnTo>
                  <a:lnTo>
                    <a:pt x="60" y="396"/>
                  </a:lnTo>
                  <a:lnTo>
                    <a:pt x="92" y="396"/>
                  </a:lnTo>
                  <a:lnTo>
                    <a:pt x="100" y="406"/>
                  </a:lnTo>
                  <a:lnTo>
                    <a:pt x="40" y="504"/>
                  </a:lnTo>
                  <a:lnTo>
                    <a:pt x="40" y="504"/>
                  </a:lnTo>
                  <a:lnTo>
                    <a:pt x="48" y="548"/>
                  </a:lnTo>
                  <a:lnTo>
                    <a:pt x="52" y="580"/>
                  </a:lnTo>
                  <a:lnTo>
                    <a:pt x="56" y="594"/>
                  </a:lnTo>
                  <a:lnTo>
                    <a:pt x="56" y="594"/>
                  </a:lnTo>
                  <a:lnTo>
                    <a:pt x="60" y="600"/>
                  </a:lnTo>
                  <a:lnTo>
                    <a:pt x="64" y="610"/>
                  </a:lnTo>
                  <a:lnTo>
                    <a:pt x="72" y="626"/>
                  </a:lnTo>
                  <a:lnTo>
                    <a:pt x="100" y="656"/>
                  </a:lnTo>
                  <a:lnTo>
                    <a:pt x="130" y="640"/>
                  </a:lnTo>
                  <a:lnTo>
                    <a:pt x="156" y="656"/>
                  </a:lnTo>
                  <a:lnTo>
                    <a:pt x="178" y="686"/>
                  </a:lnTo>
                  <a:lnTo>
                    <a:pt x="202" y="700"/>
                  </a:lnTo>
                  <a:lnTo>
                    <a:pt x="220" y="700"/>
                  </a:lnTo>
                  <a:lnTo>
                    <a:pt x="230" y="700"/>
                  </a:lnTo>
                  <a:lnTo>
                    <a:pt x="292" y="664"/>
                  </a:lnTo>
                  <a:lnTo>
                    <a:pt x="292" y="640"/>
                  </a:lnTo>
                  <a:lnTo>
                    <a:pt x="282" y="600"/>
                  </a:lnTo>
                  <a:lnTo>
                    <a:pt x="298" y="592"/>
                  </a:lnTo>
                  <a:lnTo>
                    <a:pt x="334" y="596"/>
                  </a:lnTo>
                  <a:lnTo>
                    <a:pt x="356" y="616"/>
                  </a:lnTo>
                  <a:lnTo>
                    <a:pt x="396" y="586"/>
                  </a:lnTo>
                  <a:lnTo>
                    <a:pt x="450" y="586"/>
                  </a:lnTo>
                  <a:lnTo>
                    <a:pt x="480" y="570"/>
                  </a:lnTo>
                  <a:lnTo>
                    <a:pt x="514" y="576"/>
                  </a:lnTo>
                  <a:lnTo>
                    <a:pt x="514" y="548"/>
                  </a:lnTo>
                  <a:lnTo>
                    <a:pt x="540" y="522"/>
                  </a:lnTo>
                  <a:lnTo>
                    <a:pt x="522" y="498"/>
                  </a:lnTo>
                  <a:lnTo>
                    <a:pt x="464" y="498"/>
                  </a:lnTo>
                  <a:lnTo>
                    <a:pt x="472" y="462"/>
                  </a:lnTo>
                  <a:lnTo>
                    <a:pt x="480" y="426"/>
                  </a:lnTo>
                  <a:lnTo>
                    <a:pt x="512" y="370"/>
                  </a:lnTo>
                  <a:lnTo>
                    <a:pt x="502" y="356"/>
                  </a:lnTo>
                  <a:lnTo>
                    <a:pt x="470" y="352"/>
                  </a:lnTo>
                  <a:lnTo>
                    <a:pt x="396" y="338"/>
                  </a:lnTo>
                  <a:lnTo>
                    <a:pt x="354" y="332"/>
                  </a:lnTo>
                  <a:lnTo>
                    <a:pt x="328" y="338"/>
                  </a:lnTo>
                  <a:lnTo>
                    <a:pt x="320" y="318"/>
                  </a:lnTo>
                  <a:lnTo>
                    <a:pt x="348" y="274"/>
                  </a:lnTo>
                  <a:lnTo>
                    <a:pt x="338" y="254"/>
                  </a:lnTo>
                  <a:lnTo>
                    <a:pt x="358" y="194"/>
                  </a:lnTo>
                  <a:lnTo>
                    <a:pt x="322" y="168"/>
                  </a:lnTo>
                  <a:lnTo>
                    <a:pt x="322" y="144"/>
                  </a:lnTo>
                  <a:lnTo>
                    <a:pt x="308" y="128"/>
                  </a:lnTo>
                  <a:lnTo>
                    <a:pt x="308" y="128"/>
                  </a:lnTo>
                  <a:lnTo>
                    <a:pt x="300" y="98"/>
                  </a:lnTo>
                  <a:lnTo>
                    <a:pt x="300" y="98"/>
                  </a:lnTo>
                  <a:lnTo>
                    <a:pt x="296" y="66"/>
                  </a:lnTo>
                  <a:lnTo>
                    <a:pt x="284" y="66"/>
                  </a:lnTo>
                  <a:lnTo>
                    <a:pt x="274" y="50"/>
                  </a:lnTo>
                  <a:lnTo>
                    <a:pt x="300" y="20"/>
                  </a:lnTo>
                  <a:lnTo>
                    <a:pt x="298" y="0"/>
                  </a:lnTo>
                  <a:lnTo>
                    <a:pt x="276" y="0"/>
                  </a:lnTo>
                  <a:lnTo>
                    <a:pt x="264" y="16"/>
                  </a:lnTo>
                  <a:lnTo>
                    <a:pt x="232" y="20"/>
                  </a:lnTo>
                  <a:lnTo>
                    <a:pt x="208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6A658BF-BAD8-4983-B7E7-3C632D9FA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2064" y="3459160"/>
              <a:ext cx="1436689" cy="1212849"/>
            </a:xfrm>
            <a:custGeom>
              <a:avLst/>
              <a:gdLst>
                <a:gd name="T0" fmla="*/ 889 w 905"/>
                <a:gd name="T1" fmla="*/ 74 h 764"/>
                <a:gd name="T2" fmla="*/ 873 w 905"/>
                <a:gd name="T3" fmla="*/ 118 h 764"/>
                <a:gd name="T4" fmla="*/ 845 w 905"/>
                <a:gd name="T5" fmla="*/ 190 h 764"/>
                <a:gd name="T6" fmla="*/ 879 w 905"/>
                <a:gd name="T7" fmla="*/ 174 h 764"/>
                <a:gd name="T8" fmla="*/ 889 w 905"/>
                <a:gd name="T9" fmla="*/ 188 h 764"/>
                <a:gd name="T10" fmla="*/ 805 w 905"/>
                <a:gd name="T11" fmla="*/ 248 h 764"/>
                <a:gd name="T12" fmla="*/ 897 w 905"/>
                <a:gd name="T13" fmla="*/ 308 h 764"/>
                <a:gd name="T14" fmla="*/ 845 w 905"/>
                <a:gd name="T15" fmla="*/ 416 h 764"/>
                <a:gd name="T16" fmla="*/ 861 w 905"/>
                <a:gd name="T17" fmla="*/ 506 h 764"/>
                <a:gd name="T18" fmla="*/ 869 w 905"/>
                <a:gd name="T19" fmla="*/ 522 h 764"/>
                <a:gd name="T20" fmla="*/ 867 w 905"/>
                <a:gd name="T21" fmla="*/ 612 h 764"/>
                <a:gd name="T22" fmla="*/ 775 w 905"/>
                <a:gd name="T23" fmla="*/ 644 h 764"/>
                <a:gd name="T24" fmla="*/ 695 w 905"/>
                <a:gd name="T25" fmla="*/ 660 h 764"/>
                <a:gd name="T26" fmla="*/ 617 w 905"/>
                <a:gd name="T27" fmla="*/ 664 h 764"/>
                <a:gd name="T28" fmla="*/ 581 w 905"/>
                <a:gd name="T29" fmla="*/ 640 h 764"/>
                <a:gd name="T30" fmla="*/ 555 w 905"/>
                <a:gd name="T31" fmla="*/ 664 h 764"/>
                <a:gd name="T32" fmla="*/ 507 w 905"/>
                <a:gd name="T33" fmla="*/ 718 h 764"/>
                <a:gd name="T34" fmla="*/ 447 w 905"/>
                <a:gd name="T35" fmla="*/ 732 h 764"/>
                <a:gd name="T36" fmla="*/ 423 w 905"/>
                <a:gd name="T37" fmla="*/ 720 h 764"/>
                <a:gd name="T38" fmla="*/ 359 w 905"/>
                <a:gd name="T39" fmla="*/ 698 h 764"/>
                <a:gd name="T40" fmla="*/ 361 w 905"/>
                <a:gd name="T41" fmla="*/ 666 h 764"/>
                <a:gd name="T42" fmla="*/ 294 w 905"/>
                <a:gd name="T43" fmla="*/ 696 h 764"/>
                <a:gd name="T44" fmla="*/ 246 w 905"/>
                <a:gd name="T45" fmla="*/ 702 h 764"/>
                <a:gd name="T46" fmla="*/ 242 w 905"/>
                <a:gd name="T47" fmla="*/ 736 h 764"/>
                <a:gd name="T48" fmla="*/ 232 w 905"/>
                <a:gd name="T49" fmla="*/ 744 h 764"/>
                <a:gd name="T50" fmla="*/ 186 w 905"/>
                <a:gd name="T51" fmla="*/ 744 h 764"/>
                <a:gd name="T52" fmla="*/ 126 w 905"/>
                <a:gd name="T53" fmla="*/ 764 h 764"/>
                <a:gd name="T54" fmla="*/ 150 w 905"/>
                <a:gd name="T55" fmla="*/ 712 h 764"/>
                <a:gd name="T56" fmla="*/ 112 w 905"/>
                <a:gd name="T57" fmla="*/ 704 h 764"/>
                <a:gd name="T58" fmla="*/ 78 w 905"/>
                <a:gd name="T59" fmla="*/ 694 h 764"/>
                <a:gd name="T60" fmla="*/ 70 w 905"/>
                <a:gd name="T61" fmla="*/ 702 h 764"/>
                <a:gd name="T62" fmla="*/ 60 w 905"/>
                <a:gd name="T63" fmla="*/ 712 h 764"/>
                <a:gd name="T64" fmla="*/ 30 w 905"/>
                <a:gd name="T65" fmla="*/ 694 h 764"/>
                <a:gd name="T66" fmla="*/ 88 w 905"/>
                <a:gd name="T67" fmla="*/ 652 h 764"/>
                <a:gd name="T68" fmla="*/ 70 w 905"/>
                <a:gd name="T69" fmla="*/ 624 h 764"/>
                <a:gd name="T70" fmla="*/ 56 w 905"/>
                <a:gd name="T71" fmla="*/ 612 h 764"/>
                <a:gd name="T72" fmla="*/ 14 w 905"/>
                <a:gd name="T73" fmla="*/ 580 h 764"/>
                <a:gd name="T74" fmla="*/ 142 w 905"/>
                <a:gd name="T75" fmla="*/ 520 h 764"/>
                <a:gd name="T76" fmla="*/ 186 w 905"/>
                <a:gd name="T77" fmla="*/ 488 h 764"/>
                <a:gd name="T78" fmla="*/ 252 w 905"/>
                <a:gd name="T79" fmla="*/ 446 h 764"/>
                <a:gd name="T80" fmla="*/ 347 w 905"/>
                <a:gd name="T81" fmla="*/ 398 h 764"/>
                <a:gd name="T82" fmla="*/ 363 w 905"/>
                <a:gd name="T83" fmla="*/ 398 h 764"/>
                <a:gd name="T84" fmla="*/ 403 w 905"/>
                <a:gd name="T85" fmla="*/ 376 h 764"/>
                <a:gd name="T86" fmla="*/ 429 w 905"/>
                <a:gd name="T87" fmla="*/ 342 h 764"/>
                <a:gd name="T88" fmla="*/ 473 w 905"/>
                <a:gd name="T89" fmla="*/ 246 h 764"/>
                <a:gd name="T90" fmla="*/ 475 w 905"/>
                <a:gd name="T91" fmla="*/ 228 h 764"/>
                <a:gd name="T92" fmla="*/ 527 w 905"/>
                <a:gd name="T93" fmla="*/ 190 h 764"/>
                <a:gd name="T94" fmla="*/ 579 w 905"/>
                <a:gd name="T95" fmla="*/ 122 h 764"/>
                <a:gd name="T96" fmla="*/ 657 w 905"/>
                <a:gd name="T97" fmla="*/ 100 h 764"/>
                <a:gd name="T98" fmla="*/ 663 w 905"/>
                <a:gd name="T99" fmla="*/ 30 h 764"/>
                <a:gd name="T100" fmla="*/ 745 w 905"/>
                <a:gd name="T101" fmla="*/ 0 h 764"/>
                <a:gd name="T102" fmla="*/ 835 w 905"/>
                <a:gd name="T103" fmla="*/ 3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05" h="764">
                  <a:moveTo>
                    <a:pt x="835" y="34"/>
                  </a:moveTo>
                  <a:lnTo>
                    <a:pt x="889" y="58"/>
                  </a:lnTo>
                  <a:lnTo>
                    <a:pt x="889" y="74"/>
                  </a:lnTo>
                  <a:lnTo>
                    <a:pt x="865" y="96"/>
                  </a:lnTo>
                  <a:lnTo>
                    <a:pt x="863" y="108"/>
                  </a:lnTo>
                  <a:lnTo>
                    <a:pt x="873" y="118"/>
                  </a:lnTo>
                  <a:lnTo>
                    <a:pt x="829" y="162"/>
                  </a:lnTo>
                  <a:lnTo>
                    <a:pt x="845" y="190"/>
                  </a:lnTo>
                  <a:lnTo>
                    <a:pt x="845" y="190"/>
                  </a:lnTo>
                  <a:lnTo>
                    <a:pt x="861" y="182"/>
                  </a:lnTo>
                  <a:lnTo>
                    <a:pt x="873" y="176"/>
                  </a:lnTo>
                  <a:lnTo>
                    <a:pt x="879" y="174"/>
                  </a:lnTo>
                  <a:lnTo>
                    <a:pt x="879" y="174"/>
                  </a:lnTo>
                  <a:lnTo>
                    <a:pt x="885" y="182"/>
                  </a:lnTo>
                  <a:lnTo>
                    <a:pt x="889" y="188"/>
                  </a:lnTo>
                  <a:lnTo>
                    <a:pt x="877" y="206"/>
                  </a:lnTo>
                  <a:lnTo>
                    <a:pt x="829" y="224"/>
                  </a:lnTo>
                  <a:lnTo>
                    <a:pt x="805" y="248"/>
                  </a:lnTo>
                  <a:lnTo>
                    <a:pt x="823" y="280"/>
                  </a:lnTo>
                  <a:lnTo>
                    <a:pt x="865" y="308"/>
                  </a:lnTo>
                  <a:lnTo>
                    <a:pt x="897" y="308"/>
                  </a:lnTo>
                  <a:lnTo>
                    <a:pt x="905" y="318"/>
                  </a:lnTo>
                  <a:lnTo>
                    <a:pt x="845" y="416"/>
                  </a:lnTo>
                  <a:lnTo>
                    <a:pt x="845" y="416"/>
                  </a:lnTo>
                  <a:lnTo>
                    <a:pt x="853" y="460"/>
                  </a:lnTo>
                  <a:lnTo>
                    <a:pt x="857" y="492"/>
                  </a:lnTo>
                  <a:lnTo>
                    <a:pt x="861" y="506"/>
                  </a:lnTo>
                  <a:lnTo>
                    <a:pt x="861" y="506"/>
                  </a:lnTo>
                  <a:lnTo>
                    <a:pt x="865" y="512"/>
                  </a:lnTo>
                  <a:lnTo>
                    <a:pt x="869" y="522"/>
                  </a:lnTo>
                  <a:lnTo>
                    <a:pt x="877" y="538"/>
                  </a:lnTo>
                  <a:lnTo>
                    <a:pt x="877" y="596"/>
                  </a:lnTo>
                  <a:lnTo>
                    <a:pt x="867" y="612"/>
                  </a:lnTo>
                  <a:lnTo>
                    <a:pt x="841" y="624"/>
                  </a:lnTo>
                  <a:lnTo>
                    <a:pt x="801" y="624"/>
                  </a:lnTo>
                  <a:lnTo>
                    <a:pt x="775" y="644"/>
                  </a:lnTo>
                  <a:lnTo>
                    <a:pt x="741" y="628"/>
                  </a:lnTo>
                  <a:lnTo>
                    <a:pt x="719" y="630"/>
                  </a:lnTo>
                  <a:lnTo>
                    <a:pt x="695" y="660"/>
                  </a:lnTo>
                  <a:lnTo>
                    <a:pt x="657" y="660"/>
                  </a:lnTo>
                  <a:lnTo>
                    <a:pt x="633" y="664"/>
                  </a:lnTo>
                  <a:lnTo>
                    <a:pt x="617" y="664"/>
                  </a:lnTo>
                  <a:lnTo>
                    <a:pt x="599" y="644"/>
                  </a:lnTo>
                  <a:lnTo>
                    <a:pt x="581" y="640"/>
                  </a:lnTo>
                  <a:lnTo>
                    <a:pt x="581" y="640"/>
                  </a:lnTo>
                  <a:lnTo>
                    <a:pt x="569" y="652"/>
                  </a:lnTo>
                  <a:lnTo>
                    <a:pt x="555" y="664"/>
                  </a:lnTo>
                  <a:lnTo>
                    <a:pt x="555" y="664"/>
                  </a:lnTo>
                  <a:lnTo>
                    <a:pt x="527" y="664"/>
                  </a:lnTo>
                  <a:lnTo>
                    <a:pt x="507" y="676"/>
                  </a:lnTo>
                  <a:lnTo>
                    <a:pt x="507" y="718"/>
                  </a:lnTo>
                  <a:lnTo>
                    <a:pt x="473" y="734"/>
                  </a:lnTo>
                  <a:lnTo>
                    <a:pt x="465" y="724"/>
                  </a:lnTo>
                  <a:lnTo>
                    <a:pt x="447" y="732"/>
                  </a:lnTo>
                  <a:lnTo>
                    <a:pt x="447" y="732"/>
                  </a:lnTo>
                  <a:lnTo>
                    <a:pt x="437" y="726"/>
                  </a:lnTo>
                  <a:lnTo>
                    <a:pt x="423" y="720"/>
                  </a:lnTo>
                  <a:lnTo>
                    <a:pt x="423" y="720"/>
                  </a:lnTo>
                  <a:lnTo>
                    <a:pt x="381" y="722"/>
                  </a:lnTo>
                  <a:lnTo>
                    <a:pt x="359" y="698"/>
                  </a:lnTo>
                  <a:lnTo>
                    <a:pt x="367" y="692"/>
                  </a:lnTo>
                  <a:lnTo>
                    <a:pt x="373" y="676"/>
                  </a:lnTo>
                  <a:lnTo>
                    <a:pt x="361" y="666"/>
                  </a:lnTo>
                  <a:lnTo>
                    <a:pt x="336" y="690"/>
                  </a:lnTo>
                  <a:lnTo>
                    <a:pt x="336" y="690"/>
                  </a:lnTo>
                  <a:lnTo>
                    <a:pt x="294" y="696"/>
                  </a:lnTo>
                  <a:lnTo>
                    <a:pt x="248" y="700"/>
                  </a:lnTo>
                  <a:lnTo>
                    <a:pt x="248" y="700"/>
                  </a:lnTo>
                  <a:lnTo>
                    <a:pt x="246" y="702"/>
                  </a:lnTo>
                  <a:lnTo>
                    <a:pt x="246" y="706"/>
                  </a:lnTo>
                  <a:lnTo>
                    <a:pt x="244" y="720"/>
                  </a:lnTo>
                  <a:lnTo>
                    <a:pt x="242" y="736"/>
                  </a:lnTo>
                  <a:lnTo>
                    <a:pt x="240" y="744"/>
                  </a:lnTo>
                  <a:lnTo>
                    <a:pt x="240" y="744"/>
                  </a:lnTo>
                  <a:lnTo>
                    <a:pt x="232" y="744"/>
                  </a:lnTo>
                  <a:lnTo>
                    <a:pt x="212" y="744"/>
                  </a:lnTo>
                  <a:lnTo>
                    <a:pt x="186" y="744"/>
                  </a:lnTo>
                  <a:lnTo>
                    <a:pt x="186" y="744"/>
                  </a:lnTo>
                  <a:lnTo>
                    <a:pt x="164" y="754"/>
                  </a:lnTo>
                  <a:lnTo>
                    <a:pt x="144" y="764"/>
                  </a:lnTo>
                  <a:lnTo>
                    <a:pt x="126" y="764"/>
                  </a:lnTo>
                  <a:lnTo>
                    <a:pt x="80" y="720"/>
                  </a:lnTo>
                  <a:lnTo>
                    <a:pt x="130" y="720"/>
                  </a:lnTo>
                  <a:lnTo>
                    <a:pt x="150" y="712"/>
                  </a:lnTo>
                  <a:lnTo>
                    <a:pt x="158" y="700"/>
                  </a:lnTo>
                  <a:lnTo>
                    <a:pt x="136" y="702"/>
                  </a:lnTo>
                  <a:lnTo>
                    <a:pt x="112" y="704"/>
                  </a:lnTo>
                  <a:lnTo>
                    <a:pt x="112" y="704"/>
                  </a:lnTo>
                  <a:lnTo>
                    <a:pt x="96" y="700"/>
                  </a:lnTo>
                  <a:lnTo>
                    <a:pt x="78" y="694"/>
                  </a:lnTo>
                  <a:lnTo>
                    <a:pt x="78" y="694"/>
                  </a:lnTo>
                  <a:lnTo>
                    <a:pt x="74" y="696"/>
                  </a:lnTo>
                  <a:lnTo>
                    <a:pt x="70" y="702"/>
                  </a:lnTo>
                  <a:lnTo>
                    <a:pt x="62" y="712"/>
                  </a:lnTo>
                  <a:lnTo>
                    <a:pt x="62" y="712"/>
                  </a:lnTo>
                  <a:lnTo>
                    <a:pt x="60" y="712"/>
                  </a:lnTo>
                  <a:lnTo>
                    <a:pt x="58" y="712"/>
                  </a:lnTo>
                  <a:lnTo>
                    <a:pt x="54" y="712"/>
                  </a:lnTo>
                  <a:lnTo>
                    <a:pt x="30" y="694"/>
                  </a:lnTo>
                  <a:lnTo>
                    <a:pt x="58" y="668"/>
                  </a:lnTo>
                  <a:lnTo>
                    <a:pt x="74" y="668"/>
                  </a:lnTo>
                  <a:lnTo>
                    <a:pt x="88" y="652"/>
                  </a:lnTo>
                  <a:lnTo>
                    <a:pt x="88" y="652"/>
                  </a:lnTo>
                  <a:lnTo>
                    <a:pt x="78" y="636"/>
                  </a:lnTo>
                  <a:lnTo>
                    <a:pt x="70" y="624"/>
                  </a:lnTo>
                  <a:lnTo>
                    <a:pt x="64" y="620"/>
                  </a:lnTo>
                  <a:lnTo>
                    <a:pt x="64" y="620"/>
                  </a:lnTo>
                  <a:lnTo>
                    <a:pt x="56" y="612"/>
                  </a:lnTo>
                  <a:lnTo>
                    <a:pt x="48" y="606"/>
                  </a:lnTo>
                  <a:lnTo>
                    <a:pt x="0" y="612"/>
                  </a:lnTo>
                  <a:lnTo>
                    <a:pt x="14" y="580"/>
                  </a:lnTo>
                  <a:lnTo>
                    <a:pt x="70" y="548"/>
                  </a:lnTo>
                  <a:lnTo>
                    <a:pt x="88" y="518"/>
                  </a:lnTo>
                  <a:lnTo>
                    <a:pt x="142" y="520"/>
                  </a:lnTo>
                  <a:lnTo>
                    <a:pt x="156" y="512"/>
                  </a:lnTo>
                  <a:lnTo>
                    <a:pt x="180" y="520"/>
                  </a:lnTo>
                  <a:lnTo>
                    <a:pt x="186" y="488"/>
                  </a:lnTo>
                  <a:lnTo>
                    <a:pt x="218" y="476"/>
                  </a:lnTo>
                  <a:lnTo>
                    <a:pt x="228" y="460"/>
                  </a:lnTo>
                  <a:lnTo>
                    <a:pt x="252" y="446"/>
                  </a:lnTo>
                  <a:lnTo>
                    <a:pt x="308" y="446"/>
                  </a:lnTo>
                  <a:lnTo>
                    <a:pt x="308" y="446"/>
                  </a:lnTo>
                  <a:lnTo>
                    <a:pt x="347" y="398"/>
                  </a:lnTo>
                  <a:lnTo>
                    <a:pt x="347" y="398"/>
                  </a:lnTo>
                  <a:lnTo>
                    <a:pt x="353" y="398"/>
                  </a:lnTo>
                  <a:lnTo>
                    <a:pt x="363" y="398"/>
                  </a:lnTo>
                  <a:lnTo>
                    <a:pt x="377" y="398"/>
                  </a:lnTo>
                  <a:lnTo>
                    <a:pt x="403" y="376"/>
                  </a:lnTo>
                  <a:lnTo>
                    <a:pt x="403" y="376"/>
                  </a:lnTo>
                  <a:lnTo>
                    <a:pt x="415" y="360"/>
                  </a:lnTo>
                  <a:lnTo>
                    <a:pt x="429" y="342"/>
                  </a:lnTo>
                  <a:lnTo>
                    <a:pt x="429" y="342"/>
                  </a:lnTo>
                  <a:lnTo>
                    <a:pt x="467" y="266"/>
                  </a:lnTo>
                  <a:lnTo>
                    <a:pt x="467" y="266"/>
                  </a:lnTo>
                  <a:lnTo>
                    <a:pt x="473" y="246"/>
                  </a:lnTo>
                  <a:lnTo>
                    <a:pt x="475" y="232"/>
                  </a:lnTo>
                  <a:lnTo>
                    <a:pt x="475" y="228"/>
                  </a:lnTo>
                  <a:lnTo>
                    <a:pt x="475" y="228"/>
                  </a:lnTo>
                  <a:lnTo>
                    <a:pt x="501" y="216"/>
                  </a:lnTo>
                  <a:lnTo>
                    <a:pt x="527" y="198"/>
                  </a:lnTo>
                  <a:lnTo>
                    <a:pt x="527" y="190"/>
                  </a:lnTo>
                  <a:lnTo>
                    <a:pt x="575" y="158"/>
                  </a:lnTo>
                  <a:lnTo>
                    <a:pt x="579" y="122"/>
                  </a:lnTo>
                  <a:lnTo>
                    <a:pt x="579" y="122"/>
                  </a:lnTo>
                  <a:lnTo>
                    <a:pt x="617" y="112"/>
                  </a:lnTo>
                  <a:lnTo>
                    <a:pt x="657" y="100"/>
                  </a:lnTo>
                  <a:lnTo>
                    <a:pt x="657" y="100"/>
                  </a:lnTo>
                  <a:lnTo>
                    <a:pt x="665" y="84"/>
                  </a:lnTo>
                  <a:lnTo>
                    <a:pt x="673" y="72"/>
                  </a:lnTo>
                  <a:lnTo>
                    <a:pt x="663" y="30"/>
                  </a:lnTo>
                  <a:lnTo>
                    <a:pt x="675" y="6"/>
                  </a:lnTo>
                  <a:lnTo>
                    <a:pt x="707" y="0"/>
                  </a:lnTo>
                  <a:lnTo>
                    <a:pt x="745" y="0"/>
                  </a:lnTo>
                  <a:lnTo>
                    <a:pt x="761" y="6"/>
                  </a:lnTo>
                  <a:lnTo>
                    <a:pt x="775" y="44"/>
                  </a:lnTo>
                  <a:lnTo>
                    <a:pt x="835" y="34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F9A4D77B-024E-41D0-B332-20035C26D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002" y="3472061"/>
              <a:ext cx="1436689" cy="1212849"/>
            </a:xfrm>
            <a:custGeom>
              <a:avLst/>
              <a:gdLst>
                <a:gd name="T0" fmla="*/ 889 w 905"/>
                <a:gd name="T1" fmla="*/ 74 h 764"/>
                <a:gd name="T2" fmla="*/ 873 w 905"/>
                <a:gd name="T3" fmla="*/ 118 h 764"/>
                <a:gd name="T4" fmla="*/ 845 w 905"/>
                <a:gd name="T5" fmla="*/ 190 h 764"/>
                <a:gd name="T6" fmla="*/ 879 w 905"/>
                <a:gd name="T7" fmla="*/ 174 h 764"/>
                <a:gd name="T8" fmla="*/ 889 w 905"/>
                <a:gd name="T9" fmla="*/ 188 h 764"/>
                <a:gd name="T10" fmla="*/ 805 w 905"/>
                <a:gd name="T11" fmla="*/ 248 h 764"/>
                <a:gd name="T12" fmla="*/ 897 w 905"/>
                <a:gd name="T13" fmla="*/ 308 h 764"/>
                <a:gd name="T14" fmla="*/ 845 w 905"/>
                <a:gd name="T15" fmla="*/ 416 h 764"/>
                <a:gd name="T16" fmla="*/ 861 w 905"/>
                <a:gd name="T17" fmla="*/ 506 h 764"/>
                <a:gd name="T18" fmla="*/ 869 w 905"/>
                <a:gd name="T19" fmla="*/ 522 h 764"/>
                <a:gd name="T20" fmla="*/ 867 w 905"/>
                <a:gd name="T21" fmla="*/ 612 h 764"/>
                <a:gd name="T22" fmla="*/ 775 w 905"/>
                <a:gd name="T23" fmla="*/ 644 h 764"/>
                <a:gd name="T24" fmla="*/ 695 w 905"/>
                <a:gd name="T25" fmla="*/ 660 h 764"/>
                <a:gd name="T26" fmla="*/ 617 w 905"/>
                <a:gd name="T27" fmla="*/ 664 h 764"/>
                <a:gd name="T28" fmla="*/ 581 w 905"/>
                <a:gd name="T29" fmla="*/ 640 h 764"/>
                <a:gd name="T30" fmla="*/ 555 w 905"/>
                <a:gd name="T31" fmla="*/ 664 h 764"/>
                <a:gd name="T32" fmla="*/ 507 w 905"/>
                <a:gd name="T33" fmla="*/ 718 h 764"/>
                <a:gd name="T34" fmla="*/ 447 w 905"/>
                <a:gd name="T35" fmla="*/ 732 h 764"/>
                <a:gd name="T36" fmla="*/ 423 w 905"/>
                <a:gd name="T37" fmla="*/ 720 h 764"/>
                <a:gd name="T38" fmla="*/ 359 w 905"/>
                <a:gd name="T39" fmla="*/ 698 h 764"/>
                <a:gd name="T40" fmla="*/ 361 w 905"/>
                <a:gd name="T41" fmla="*/ 666 h 764"/>
                <a:gd name="T42" fmla="*/ 294 w 905"/>
                <a:gd name="T43" fmla="*/ 696 h 764"/>
                <a:gd name="T44" fmla="*/ 246 w 905"/>
                <a:gd name="T45" fmla="*/ 702 h 764"/>
                <a:gd name="T46" fmla="*/ 242 w 905"/>
                <a:gd name="T47" fmla="*/ 736 h 764"/>
                <a:gd name="T48" fmla="*/ 232 w 905"/>
                <a:gd name="T49" fmla="*/ 744 h 764"/>
                <a:gd name="T50" fmla="*/ 186 w 905"/>
                <a:gd name="T51" fmla="*/ 744 h 764"/>
                <a:gd name="T52" fmla="*/ 126 w 905"/>
                <a:gd name="T53" fmla="*/ 764 h 764"/>
                <a:gd name="T54" fmla="*/ 150 w 905"/>
                <a:gd name="T55" fmla="*/ 712 h 764"/>
                <a:gd name="T56" fmla="*/ 112 w 905"/>
                <a:gd name="T57" fmla="*/ 704 h 764"/>
                <a:gd name="T58" fmla="*/ 78 w 905"/>
                <a:gd name="T59" fmla="*/ 694 h 764"/>
                <a:gd name="T60" fmla="*/ 70 w 905"/>
                <a:gd name="T61" fmla="*/ 702 h 764"/>
                <a:gd name="T62" fmla="*/ 60 w 905"/>
                <a:gd name="T63" fmla="*/ 712 h 764"/>
                <a:gd name="T64" fmla="*/ 30 w 905"/>
                <a:gd name="T65" fmla="*/ 694 h 764"/>
                <a:gd name="T66" fmla="*/ 88 w 905"/>
                <a:gd name="T67" fmla="*/ 652 h 764"/>
                <a:gd name="T68" fmla="*/ 70 w 905"/>
                <a:gd name="T69" fmla="*/ 624 h 764"/>
                <a:gd name="T70" fmla="*/ 56 w 905"/>
                <a:gd name="T71" fmla="*/ 612 h 764"/>
                <a:gd name="T72" fmla="*/ 14 w 905"/>
                <a:gd name="T73" fmla="*/ 580 h 764"/>
                <a:gd name="T74" fmla="*/ 142 w 905"/>
                <a:gd name="T75" fmla="*/ 520 h 764"/>
                <a:gd name="T76" fmla="*/ 186 w 905"/>
                <a:gd name="T77" fmla="*/ 488 h 764"/>
                <a:gd name="T78" fmla="*/ 252 w 905"/>
                <a:gd name="T79" fmla="*/ 446 h 764"/>
                <a:gd name="T80" fmla="*/ 347 w 905"/>
                <a:gd name="T81" fmla="*/ 398 h 764"/>
                <a:gd name="T82" fmla="*/ 363 w 905"/>
                <a:gd name="T83" fmla="*/ 398 h 764"/>
                <a:gd name="T84" fmla="*/ 403 w 905"/>
                <a:gd name="T85" fmla="*/ 376 h 764"/>
                <a:gd name="T86" fmla="*/ 429 w 905"/>
                <a:gd name="T87" fmla="*/ 342 h 764"/>
                <a:gd name="T88" fmla="*/ 473 w 905"/>
                <a:gd name="T89" fmla="*/ 246 h 764"/>
                <a:gd name="T90" fmla="*/ 475 w 905"/>
                <a:gd name="T91" fmla="*/ 228 h 764"/>
                <a:gd name="T92" fmla="*/ 527 w 905"/>
                <a:gd name="T93" fmla="*/ 190 h 764"/>
                <a:gd name="T94" fmla="*/ 579 w 905"/>
                <a:gd name="T95" fmla="*/ 122 h 764"/>
                <a:gd name="T96" fmla="*/ 657 w 905"/>
                <a:gd name="T97" fmla="*/ 100 h 764"/>
                <a:gd name="T98" fmla="*/ 663 w 905"/>
                <a:gd name="T99" fmla="*/ 30 h 764"/>
                <a:gd name="T100" fmla="*/ 745 w 905"/>
                <a:gd name="T101" fmla="*/ 0 h 764"/>
                <a:gd name="T102" fmla="*/ 835 w 905"/>
                <a:gd name="T103" fmla="*/ 3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05" h="764">
                  <a:moveTo>
                    <a:pt x="835" y="34"/>
                  </a:moveTo>
                  <a:lnTo>
                    <a:pt x="889" y="58"/>
                  </a:lnTo>
                  <a:lnTo>
                    <a:pt x="889" y="74"/>
                  </a:lnTo>
                  <a:lnTo>
                    <a:pt x="865" y="96"/>
                  </a:lnTo>
                  <a:lnTo>
                    <a:pt x="863" y="108"/>
                  </a:lnTo>
                  <a:lnTo>
                    <a:pt x="873" y="118"/>
                  </a:lnTo>
                  <a:lnTo>
                    <a:pt x="829" y="162"/>
                  </a:lnTo>
                  <a:lnTo>
                    <a:pt x="845" y="190"/>
                  </a:lnTo>
                  <a:lnTo>
                    <a:pt x="845" y="190"/>
                  </a:lnTo>
                  <a:lnTo>
                    <a:pt x="861" y="182"/>
                  </a:lnTo>
                  <a:lnTo>
                    <a:pt x="873" y="176"/>
                  </a:lnTo>
                  <a:lnTo>
                    <a:pt x="879" y="174"/>
                  </a:lnTo>
                  <a:lnTo>
                    <a:pt x="879" y="174"/>
                  </a:lnTo>
                  <a:lnTo>
                    <a:pt x="885" y="182"/>
                  </a:lnTo>
                  <a:lnTo>
                    <a:pt x="889" y="188"/>
                  </a:lnTo>
                  <a:lnTo>
                    <a:pt x="877" y="206"/>
                  </a:lnTo>
                  <a:lnTo>
                    <a:pt x="829" y="224"/>
                  </a:lnTo>
                  <a:lnTo>
                    <a:pt x="805" y="248"/>
                  </a:lnTo>
                  <a:lnTo>
                    <a:pt x="823" y="280"/>
                  </a:lnTo>
                  <a:lnTo>
                    <a:pt x="865" y="308"/>
                  </a:lnTo>
                  <a:lnTo>
                    <a:pt x="897" y="308"/>
                  </a:lnTo>
                  <a:lnTo>
                    <a:pt x="905" y="318"/>
                  </a:lnTo>
                  <a:lnTo>
                    <a:pt x="845" y="416"/>
                  </a:lnTo>
                  <a:lnTo>
                    <a:pt x="845" y="416"/>
                  </a:lnTo>
                  <a:lnTo>
                    <a:pt x="853" y="460"/>
                  </a:lnTo>
                  <a:lnTo>
                    <a:pt x="857" y="492"/>
                  </a:lnTo>
                  <a:lnTo>
                    <a:pt x="861" y="506"/>
                  </a:lnTo>
                  <a:lnTo>
                    <a:pt x="861" y="506"/>
                  </a:lnTo>
                  <a:lnTo>
                    <a:pt x="865" y="512"/>
                  </a:lnTo>
                  <a:lnTo>
                    <a:pt x="869" y="522"/>
                  </a:lnTo>
                  <a:lnTo>
                    <a:pt x="877" y="538"/>
                  </a:lnTo>
                  <a:lnTo>
                    <a:pt x="877" y="596"/>
                  </a:lnTo>
                  <a:lnTo>
                    <a:pt x="867" y="612"/>
                  </a:lnTo>
                  <a:lnTo>
                    <a:pt x="841" y="624"/>
                  </a:lnTo>
                  <a:lnTo>
                    <a:pt x="801" y="624"/>
                  </a:lnTo>
                  <a:lnTo>
                    <a:pt x="775" y="644"/>
                  </a:lnTo>
                  <a:lnTo>
                    <a:pt x="741" y="628"/>
                  </a:lnTo>
                  <a:lnTo>
                    <a:pt x="719" y="630"/>
                  </a:lnTo>
                  <a:lnTo>
                    <a:pt x="695" y="660"/>
                  </a:lnTo>
                  <a:lnTo>
                    <a:pt x="657" y="660"/>
                  </a:lnTo>
                  <a:lnTo>
                    <a:pt x="633" y="664"/>
                  </a:lnTo>
                  <a:lnTo>
                    <a:pt x="617" y="664"/>
                  </a:lnTo>
                  <a:lnTo>
                    <a:pt x="599" y="644"/>
                  </a:lnTo>
                  <a:lnTo>
                    <a:pt x="581" y="640"/>
                  </a:lnTo>
                  <a:lnTo>
                    <a:pt x="581" y="640"/>
                  </a:lnTo>
                  <a:lnTo>
                    <a:pt x="569" y="652"/>
                  </a:lnTo>
                  <a:lnTo>
                    <a:pt x="555" y="664"/>
                  </a:lnTo>
                  <a:lnTo>
                    <a:pt x="555" y="664"/>
                  </a:lnTo>
                  <a:lnTo>
                    <a:pt x="527" y="664"/>
                  </a:lnTo>
                  <a:lnTo>
                    <a:pt x="507" y="676"/>
                  </a:lnTo>
                  <a:lnTo>
                    <a:pt x="507" y="718"/>
                  </a:lnTo>
                  <a:lnTo>
                    <a:pt x="473" y="734"/>
                  </a:lnTo>
                  <a:lnTo>
                    <a:pt x="465" y="724"/>
                  </a:lnTo>
                  <a:lnTo>
                    <a:pt x="447" y="732"/>
                  </a:lnTo>
                  <a:lnTo>
                    <a:pt x="447" y="732"/>
                  </a:lnTo>
                  <a:lnTo>
                    <a:pt x="437" y="726"/>
                  </a:lnTo>
                  <a:lnTo>
                    <a:pt x="423" y="720"/>
                  </a:lnTo>
                  <a:lnTo>
                    <a:pt x="423" y="720"/>
                  </a:lnTo>
                  <a:lnTo>
                    <a:pt x="381" y="722"/>
                  </a:lnTo>
                  <a:lnTo>
                    <a:pt x="359" y="698"/>
                  </a:lnTo>
                  <a:lnTo>
                    <a:pt x="367" y="692"/>
                  </a:lnTo>
                  <a:lnTo>
                    <a:pt x="373" y="676"/>
                  </a:lnTo>
                  <a:lnTo>
                    <a:pt x="361" y="666"/>
                  </a:lnTo>
                  <a:lnTo>
                    <a:pt x="336" y="690"/>
                  </a:lnTo>
                  <a:lnTo>
                    <a:pt x="336" y="690"/>
                  </a:lnTo>
                  <a:lnTo>
                    <a:pt x="294" y="696"/>
                  </a:lnTo>
                  <a:lnTo>
                    <a:pt x="248" y="700"/>
                  </a:lnTo>
                  <a:lnTo>
                    <a:pt x="248" y="700"/>
                  </a:lnTo>
                  <a:lnTo>
                    <a:pt x="246" y="702"/>
                  </a:lnTo>
                  <a:lnTo>
                    <a:pt x="246" y="706"/>
                  </a:lnTo>
                  <a:lnTo>
                    <a:pt x="244" y="720"/>
                  </a:lnTo>
                  <a:lnTo>
                    <a:pt x="242" y="736"/>
                  </a:lnTo>
                  <a:lnTo>
                    <a:pt x="240" y="744"/>
                  </a:lnTo>
                  <a:lnTo>
                    <a:pt x="240" y="744"/>
                  </a:lnTo>
                  <a:lnTo>
                    <a:pt x="232" y="744"/>
                  </a:lnTo>
                  <a:lnTo>
                    <a:pt x="212" y="744"/>
                  </a:lnTo>
                  <a:lnTo>
                    <a:pt x="186" y="744"/>
                  </a:lnTo>
                  <a:lnTo>
                    <a:pt x="186" y="744"/>
                  </a:lnTo>
                  <a:lnTo>
                    <a:pt x="164" y="754"/>
                  </a:lnTo>
                  <a:lnTo>
                    <a:pt x="144" y="764"/>
                  </a:lnTo>
                  <a:lnTo>
                    <a:pt x="126" y="764"/>
                  </a:lnTo>
                  <a:lnTo>
                    <a:pt x="80" y="720"/>
                  </a:lnTo>
                  <a:lnTo>
                    <a:pt x="130" y="720"/>
                  </a:lnTo>
                  <a:lnTo>
                    <a:pt x="150" y="712"/>
                  </a:lnTo>
                  <a:lnTo>
                    <a:pt x="158" y="700"/>
                  </a:lnTo>
                  <a:lnTo>
                    <a:pt x="136" y="702"/>
                  </a:lnTo>
                  <a:lnTo>
                    <a:pt x="112" y="704"/>
                  </a:lnTo>
                  <a:lnTo>
                    <a:pt x="112" y="704"/>
                  </a:lnTo>
                  <a:lnTo>
                    <a:pt x="96" y="700"/>
                  </a:lnTo>
                  <a:lnTo>
                    <a:pt x="78" y="694"/>
                  </a:lnTo>
                  <a:lnTo>
                    <a:pt x="78" y="694"/>
                  </a:lnTo>
                  <a:lnTo>
                    <a:pt x="74" y="696"/>
                  </a:lnTo>
                  <a:lnTo>
                    <a:pt x="70" y="702"/>
                  </a:lnTo>
                  <a:lnTo>
                    <a:pt x="62" y="712"/>
                  </a:lnTo>
                  <a:lnTo>
                    <a:pt x="62" y="712"/>
                  </a:lnTo>
                  <a:lnTo>
                    <a:pt x="60" y="712"/>
                  </a:lnTo>
                  <a:lnTo>
                    <a:pt x="58" y="712"/>
                  </a:lnTo>
                  <a:lnTo>
                    <a:pt x="54" y="712"/>
                  </a:lnTo>
                  <a:lnTo>
                    <a:pt x="30" y="694"/>
                  </a:lnTo>
                  <a:lnTo>
                    <a:pt x="58" y="668"/>
                  </a:lnTo>
                  <a:lnTo>
                    <a:pt x="74" y="668"/>
                  </a:lnTo>
                  <a:lnTo>
                    <a:pt x="88" y="652"/>
                  </a:lnTo>
                  <a:lnTo>
                    <a:pt x="88" y="652"/>
                  </a:lnTo>
                  <a:lnTo>
                    <a:pt x="78" y="636"/>
                  </a:lnTo>
                  <a:lnTo>
                    <a:pt x="70" y="624"/>
                  </a:lnTo>
                  <a:lnTo>
                    <a:pt x="64" y="620"/>
                  </a:lnTo>
                  <a:lnTo>
                    <a:pt x="64" y="620"/>
                  </a:lnTo>
                  <a:lnTo>
                    <a:pt x="56" y="612"/>
                  </a:lnTo>
                  <a:lnTo>
                    <a:pt x="48" y="606"/>
                  </a:lnTo>
                  <a:lnTo>
                    <a:pt x="0" y="612"/>
                  </a:lnTo>
                  <a:lnTo>
                    <a:pt x="14" y="580"/>
                  </a:lnTo>
                  <a:lnTo>
                    <a:pt x="70" y="548"/>
                  </a:lnTo>
                  <a:lnTo>
                    <a:pt x="88" y="518"/>
                  </a:lnTo>
                  <a:lnTo>
                    <a:pt x="142" y="520"/>
                  </a:lnTo>
                  <a:lnTo>
                    <a:pt x="156" y="512"/>
                  </a:lnTo>
                  <a:lnTo>
                    <a:pt x="180" y="520"/>
                  </a:lnTo>
                  <a:lnTo>
                    <a:pt x="186" y="488"/>
                  </a:lnTo>
                  <a:lnTo>
                    <a:pt x="218" y="476"/>
                  </a:lnTo>
                  <a:lnTo>
                    <a:pt x="228" y="460"/>
                  </a:lnTo>
                  <a:lnTo>
                    <a:pt x="252" y="446"/>
                  </a:lnTo>
                  <a:lnTo>
                    <a:pt x="308" y="446"/>
                  </a:lnTo>
                  <a:lnTo>
                    <a:pt x="308" y="446"/>
                  </a:lnTo>
                  <a:lnTo>
                    <a:pt x="347" y="398"/>
                  </a:lnTo>
                  <a:lnTo>
                    <a:pt x="347" y="398"/>
                  </a:lnTo>
                  <a:lnTo>
                    <a:pt x="353" y="398"/>
                  </a:lnTo>
                  <a:lnTo>
                    <a:pt x="363" y="398"/>
                  </a:lnTo>
                  <a:lnTo>
                    <a:pt x="377" y="398"/>
                  </a:lnTo>
                  <a:lnTo>
                    <a:pt x="403" y="376"/>
                  </a:lnTo>
                  <a:lnTo>
                    <a:pt x="403" y="376"/>
                  </a:lnTo>
                  <a:lnTo>
                    <a:pt x="415" y="360"/>
                  </a:lnTo>
                  <a:lnTo>
                    <a:pt x="429" y="342"/>
                  </a:lnTo>
                  <a:lnTo>
                    <a:pt x="429" y="342"/>
                  </a:lnTo>
                  <a:lnTo>
                    <a:pt x="467" y="266"/>
                  </a:lnTo>
                  <a:lnTo>
                    <a:pt x="467" y="266"/>
                  </a:lnTo>
                  <a:lnTo>
                    <a:pt x="473" y="246"/>
                  </a:lnTo>
                  <a:lnTo>
                    <a:pt x="475" y="232"/>
                  </a:lnTo>
                  <a:lnTo>
                    <a:pt x="475" y="228"/>
                  </a:lnTo>
                  <a:lnTo>
                    <a:pt x="475" y="228"/>
                  </a:lnTo>
                  <a:lnTo>
                    <a:pt x="501" y="216"/>
                  </a:lnTo>
                  <a:lnTo>
                    <a:pt x="527" y="198"/>
                  </a:lnTo>
                  <a:lnTo>
                    <a:pt x="527" y="190"/>
                  </a:lnTo>
                  <a:lnTo>
                    <a:pt x="575" y="158"/>
                  </a:lnTo>
                  <a:lnTo>
                    <a:pt x="579" y="122"/>
                  </a:lnTo>
                  <a:lnTo>
                    <a:pt x="579" y="122"/>
                  </a:lnTo>
                  <a:lnTo>
                    <a:pt x="617" y="112"/>
                  </a:lnTo>
                  <a:lnTo>
                    <a:pt x="657" y="100"/>
                  </a:lnTo>
                  <a:lnTo>
                    <a:pt x="657" y="100"/>
                  </a:lnTo>
                  <a:lnTo>
                    <a:pt x="665" y="84"/>
                  </a:lnTo>
                  <a:lnTo>
                    <a:pt x="673" y="72"/>
                  </a:lnTo>
                  <a:lnTo>
                    <a:pt x="663" y="30"/>
                  </a:lnTo>
                  <a:lnTo>
                    <a:pt x="675" y="6"/>
                  </a:lnTo>
                  <a:lnTo>
                    <a:pt x="707" y="0"/>
                  </a:lnTo>
                  <a:lnTo>
                    <a:pt x="745" y="0"/>
                  </a:lnTo>
                  <a:lnTo>
                    <a:pt x="761" y="6"/>
                  </a:lnTo>
                  <a:lnTo>
                    <a:pt x="775" y="44"/>
                  </a:lnTo>
                  <a:lnTo>
                    <a:pt x="835" y="34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4FFF0073-0934-4F33-AD7A-742EE6F2B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439" y="2909885"/>
              <a:ext cx="1217614" cy="863599"/>
            </a:xfrm>
            <a:custGeom>
              <a:avLst/>
              <a:gdLst>
                <a:gd name="T0" fmla="*/ 633 w 767"/>
                <a:gd name="T1" fmla="*/ 308 h 544"/>
                <a:gd name="T2" fmla="*/ 717 w 767"/>
                <a:gd name="T3" fmla="*/ 284 h 544"/>
                <a:gd name="T4" fmla="*/ 733 w 767"/>
                <a:gd name="T5" fmla="*/ 290 h 544"/>
                <a:gd name="T6" fmla="*/ 767 w 767"/>
                <a:gd name="T7" fmla="*/ 286 h 544"/>
                <a:gd name="T8" fmla="*/ 715 w 767"/>
                <a:gd name="T9" fmla="*/ 238 h 544"/>
                <a:gd name="T10" fmla="*/ 643 w 767"/>
                <a:gd name="T11" fmla="*/ 106 h 544"/>
                <a:gd name="T12" fmla="*/ 661 w 767"/>
                <a:gd name="T13" fmla="*/ 66 h 544"/>
                <a:gd name="T14" fmla="*/ 611 w 767"/>
                <a:gd name="T15" fmla="*/ 0 h 544"/>
                <a:gd name="T16" fmla="*/ 603 w 767"/>
                <a:gd name="T17" fmla="*/ 66 h 544"/>
                <a:gd name="T18" fmla="*/ 573 w 767"/>
                <a:gd name="T19" fmla="*/ 90 h 544"/>
                <a:gd name="T20" fmla="*/ 499 w 767"/>
                <a:gd name="T21" fmla="*/ 64 h 544"/>
                <a:gd name="T22" fmla="*/ 391 w 767"/>
                <a:gd name="T23" fmla="*/ 98 h 544"/>
                <a:gd name="T24" fmla="*/ 335 w 767"/>
                <a:gd name="T25" fmla="*/ 78 h 544"/>
                <a:gd name="T26" fmla="*/ 299 w 767"/>
                <a:gd name="T27" fmla="*/ 104 h 544"/>
                <a:gd name="T28" fmla="*/ 241 w 767"/>
                <a:gd name="T29" fmla="*/ 112 h 544"/>
                <a:gd name="T30" fmla="*/ 239 w 767"/>
                <a:gd name="T31" fmla="*/ 78 h 544"/>
                <a:gd name="T32" fmla="*/ 169 w 767"/>
                <a:gd name="T33" fmla="*/ 18 h 544"/>
                <a:gd name="T34" fmla="*/ 88 w 767"/>
                <a:gd name="T35" fmla="*/ 22 h 544"/>
                <a:gd name="T36" fmla="*/ 70 w 767"/>
                <a:gd name="T37" fmla="*/ 82 h 544"/>
                <a:gd name="T38" fmla="*/ 36 w 767"/>
                <a:gd name="T39" fmla="*/ 88 h 544"/>
                <a:gd name="T40" fmla="*/ 82 w 767"/>
                <a:gd name="T41" fmla="*/ 124 h 544"/>
                <a:gd name="T42" fmla="*/ 92 w 767"/>
                <a:gd name="T43" fmla="*/ 132 h 544"/>
                <a:gd name="T44" fmla="*/ 96 w 767"/>
                <a:gd name="T45" fmla="*/ 144 h 544"/>
                <a:gd name="T46" fmla="*/ 139 w 767"/>
                <a:gd name="T47" fmla="*/ 164 h 544"/>
                <a:gd name="T48" fmla="*/ 128 w 767"/>
                <a:gd name="T49" fmla="*/ 182 h 544"/>
                <a:gd name="T50" fmla="*/ 151 w 767"/>
                <a:gd name="T51" fmla="*/ 182 h 544"/>
                <a:gd name="T52" fmla="*/ 153 w 767"/>
                <a:gd name="T53" fmla="*/ 210 h 544"/>
                <a:gd name="T54" fmla="*/ 58 w 767"/>
                <a:gd name="T55" fmla="*/ 322 h 544"/>
                <a:gd name="T56" fmla="*/ 10 w 767"/>
                <a:gd name="T57" fmla="*/ 376 h 544"/>
                <a:gd name="T58" fmla="*/ 44 w 767"/>
                <a:gd name="T59" fmla="*/ 400 h 544"/>
                <a:gd name="T60" fmla="*/ 110 w 767"/>
                <a:gd name="T61" fmla="*/ 390 h 544"/>
                <a:gd name="T62" fmla="*/ 171 w 767"/>
                <a:gd name="T63" fmla="*/ 340 h 544"/>
                <a:gd name="T64" fmla="*/ 239 w 767"/>
                <a:gd name="T65" fmla="*/ 316 h 544"/>
                <a:gd name="T66" fmla="*/ 235 w 767"/>
                <a:gd name="T67" fmla="*/ 354 h 544"/>
                <a:gd name="T68" fmla="*/ 251 w 767"/>
                <a:gd name="T69" fmla="*/ 434 h 544"/>
                <a:gd name="T70" fmla="*/ 243 w 767"/>
                <a:gd name="T71" fmla="*/ 482 h 544"/>
                <a:gd name="T72" fmla="*/ 243 w 767"/>
                <a:gd name="T73" fmla="*/ 504 h 544"/>
                <a:gd name="T74" fmla="*/ 255 w 767"/>
                <a:gd name="T75" fmla="*/ 522 h 544"/>
                <a:gd name="T76" fmla="*/ 267 w 767"/>
                <a:gd name="T77" fmla="*/ 544 h 544"/>
                <a:gd name="T78" fmla="*/ 317 w 767"/>
                <a:gd name="T79" fmla="*/ 528 h 544"/>
                <a:gd name="T80" fmla="*/ 369 w 767"/>
                <a:gd name="T81" fmla="*/ 468 h 544"/>
                <a:gd name="T82" fmla="*/ 447 w 767"/>
                <a:gd name="T83" fmla="*/ 446 h 544"/>
                <a:gd name="T84" fmla="*/ 463 w 767"/>
                <a:gd name="T85" fmla="*/ 418 h 544"/>
                <a:gd name="T86" fmla="*/ 497 w 767"/>
                <a:gd name="T87" fmla="*/ 346 h 544"/>
                <a:gd name="T88" fmla="*/ 565 w 767"/>
                <a:gd name="T89" fmla="*/ 39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7" h="544">
                  <a:moveTo>
                    <a:pt x="625" y="380"/>
                  </a:moveTo>
                  <a:lnTo>
                    <a:pt x="621" y="340"/>
                  </a:lnTo>
                  <a:lnTo>
                    <a:pt x="633" y="308"/>
                  </a:lnTo>
                  <a:lnTo>
                    <a:pt x="667" y="286"/>
                  </a:lnTo>
                  <a:lnTo>
                    <a:pt x="705" y="296"/>
                  </a:lnTo>
                  <a:lnTo>
                    <a:pt x="717" y="284"/>
                  </a:lnTo>
                  <a:lnTo>
                    <a:pt x="717" y="284"/>
                  </a:lnTo>
                  <a:lnTo>
                    <a:pt x="733" y="290"/>
                  </a:lnTo>
                  <a:lnTo>
                    <a:pt x="733" y="290"/>
                  </a:lnTo>
                  <a:lnTo>
                    <a:pt x="737" y="312"/>
                  </a:lnTo>
                  <a:lnTo>
                    <a:pt x="755" y="310"/>
                  </a:lnTo>
                  <a:lnTo>
                    <a:pt x="767" y="286"/>
                  </a:lnTo>
                  <a:lnTo>
                    <a:pt x="767" y="258"/>
                  </a:lnTo>
                  <a:lnTo>
                    <a:pt x="739" y="260"/>
                  </a:lnTo>
                  <a:lnTo>
                    <a:pt x="715" y="238"/>
                  </a:lnTo>
                  <a:lnTo>
                    <a:pt x="707" y="174"/>
                  </a:lnTo>
                  <a:lnTo>
                    <a:pt x="667" y="112"/>
                  </a:lnTo>
                  <a:lnTo>
                    <a:pt x="643" y="106"/>
                  </a:lnTo>
                  <a:lnTo>
                    <a:pt x="625" y="86"/>
                  </a:lnTo>
                  <a:lnTo>
                    <a:pt x="663" y="70"/>
                  </a:lnTo>
                  <a:lnTo>
                    <a:pt x="661" y="66"/>
                  </a:lnTo>
                  <a:lnTo>
                    <a:pt x="641" y="24"/>
                  </a:lnTo>
                  <a:lnTo>
                    <a:pt x="633" y="14"/>
                  </a:lnTo>
                  <a:lnTo>
                    <a:pt x="611" y="0"/>
                  </a:lnTo>
                  <a:lnTo>
                    <a:pt x="571" y="22"/>
                  </a:lnTo>
                  <a:lnTo>
                    <a:pt x="575" y="36"/>
                  </a:lnTo>
                  <a:lnTo>
                    <a:pt x="603" y="66"/>
                  </a:lnTo>
                  <a:lnTo>
                    <a:pt x="615" y="82"/>
                  </a:lnTo>
                  <a:lnTo>
                    <a:pt x="611" y="102"/>
                  </a:lnTo>
                  <a:lnTo>
                    <a:pt x="573" y="90"/>
                  </a:lnTo>
                  <a:lnTo>
                    <a:pt x="527" y="64"/>
                  </a:lnTo>
                  <a:lnTo>
                    <a:pt x="499" y="64"/>
                  </a:lnTo>
                  <a:lnTo>
                    <a:pt x="499" y="64"/>
                  </a:lnTo>
                  <a:lnTo>
                    <a:pt x="453" y="84"/>
                  </a:lnTo>
                  <a:lnTo>
                    <a:pt x="453" y="84"/>
                  </a:lnTo>
                  <a:lnTo>
                    <a:pt x="391" y="98"/>
                  </a:lnTo>
                  <a:lnTo>
                    <a:pt x="357" y="72"/>
                  </a:lnTo>
                  <a:lnTo>
                    <a:pt x="335" y="68"/>
                  </a:lnTo>
                  <a:lnTo>
                    <a:pt x="335" y="78"/>
                  </a:lnTo>
                  <a:lnTo>
                    <a:pt x="341" y="88"/>
                  </a:lnTo>
                  <a:lnTo>
                    <a:pt x="323" y="106"/>
                  </a:lnTo>
                  <a:lnTo>
                    <a:pt x="299" y="104"/>
                  </a:lnTo>
                  <a:lnTo>
                    <a:pt x="255" y="128"/>
                  </a:lnTo>
                  <a:lnTo>
                    <a:pt x="239" y="126"/>
                  </a:lnTo>
                  <a:lnTo>
                    <a:pt x="241" y="112"/>
                  </a:lnTo>
                  <a:lnTo>
                    <a:pt x="259" y="98"/>
                  </a:lnTo>
                  <a:lnTo>
                    <a:pt x="255" y="84"/>
                  </a:lnTo>
                  <a:lnTo>
                    <a:pt x="239" y="78"/>
                  </a:lnTo>
                  <a:lnTo>
                    <a:pt x="217" y="92"/>
                  </a:lnTo>
                  <a:lnTo>
                    <a:pt x="199" y="82"/>
                  </a:lnTo>
                  <a:lnTo>
                    <a:pt x="169" y="18"/>
                  </a:lnTo>
                  <a:lnTo>
                    <a:pt x="139" y="16"/>
                  </a:lnTo>
                  <a:lnTo>
                    <a:pt x="88" y="22"/>
                  </a:lnTo>
                  <a:lnTo>
                    <a:pt x="88" y="2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70" y="82"/>
                  </a:lnTo>
                  <a:lnTo>
                    <a:pt x="52" y="82"/>
                  </a:lnTo>
                  <a:lnTo>
                    <a:pt x="30" y="72"/>
                  </a:lnTo>
                  <a:lnTo>
                    <a:pt x="36" y="88"/>
                  </a:lnTo>
                  <a:lnTo>
                    <a:pt x="58" y="114"/>
                  </a:lnTo>
                  <a:lnTo>
                    <a:pt x="82" y="124"/>
                  </a:lnTo>
                  <a:lnTo>
                    <a:pt x="82" y="124"/>
                  </a:lnTo>
                  <a:lnTo>
                    <a:pt x="86" y="128"/>
                  </a:lnTo>
                  <a:lnTo>
                    <a:pt x="88" y="130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6"/>
                  </a:lnTo>
                  <a:lnTo>
                    <a:pt x="96" y="144"/>
                  </a:lnTo>
                  <a:lnTo>
                    <a:pt x="98" y="156"/>
                  </a:lnTo>
                  <a:lnTo>
                    <a:pt x="112" y="166"/>
                  </a:lnTo>
                  <a:lnTo>
                    <a:pt x="139" y="164"/>
                  </a:lnTo>
                  <a:lnTo>
                    <a:pt x="139" y="164"/>
                  </a:lnTo>
                  <a:lnTo>
                    <a:pt x="131" y="176"/>
                  </a:lnTo>
                  <a:lnTo>
                    <a:pt x="128" y="182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51" y="182"/>
                  </a:lnTo>
                  <a:lnTo>
                    <a:pt x="177" y="168"/>
                  </a:lnTo>
                  <a:lnTo>
                    <a:pt x="179" y="182"/>
                  </a:lnTo>
                  <a:lnTo>
                    <a:pt x="153" y="210"/>
                  </a:lnTo>
                  <a:lnTo>
                    <a:pt x="153" y="246"/>
                  </a:lnTo>
                  <a:lnTo>
                    <a:pt x="116" y="286"/>
                  </a:lnTo>
                  <a:lnTo>
                    <a:pt x="58" y="322"/>
                  </a:lnTo>
                  <a:lnTo>
                    <a:pt x="58" y="322"/>
                  </a:lnTo>
                  <a:lnTo>
                    <a:pt x="36" y="348"/>
                  </a:lnTo>
                  <a:lnTo>
                    <a:pt x="10" y="376"/>
                  </a:lnTo>
                  <a:lnTo>
                    <a:pt x="10" y="376"/>
                  </a:lnTo>
                  <a:lnTo>
                    <a:pt x="0" y="400"/>
                  </a:lnTo>
                  <a:lnTo>
                    <a:pt x="44" y="400"/>
                  </a:lnTo>
                  <a:lnTo>
                    <a:pt x="68" y="388"/>
                  </a:lnTo>
                  <a:lnTo>
                    <a:pt x="100" y="404"/>
                  </a:lnTo>
                  <a:lnTo>
                    <a:pt x="110" y="390"/>
                  </a:lnTo>
                  <a:lnTo>
                    <a:pt x="100" y="360"/>
                  </a:lnTo>
                  <a:lnTo>
                    <a:pt x="149" y="340"/>
                  </a:lnTo>
                  <a:lnTo>
                    <a:pt x="171" y="340"/>
                  </a:lnTo>
                  <a:lnTo>
                    <a:pt x="189" y="326"/>
                  </a:lnTo>
                  <a:lnTo>
                    <a:pt x="221" y="330"/>
                  </a:lnTo>
                  <a:lnTo>
                    <a:pt x="239" y="316"/>
                  </a:lnTo>
                  <a:lnTo>
                    <a:pt x="247" y="322"/>
                  </a:lnTo>
                  <a:lnTo>
                    <a:pt x="241" y="334"/>
                  </a:lnTo>
                  <a:lnTo>
                    <a:pt x="235" y="354"/>
                  </a:lnTo>
                  <a:lnTo>
                    <a:pt x="241" y="374"/>
                  </a:lnTo>
                  <a:lnTo>
                    <a:pt x="227" y="390"/>
                  </a:lnTo>
                  <a:lnTo>
                    <a:pt x="251" y="434"/>
                  </a:lnTo>
                  <a:lnTo>
                    <a:pt x="279" y="434"/>
                  </a:lnTo>
                  <a:lnTo>
                    <a:pt x="243" y="482"/>
                  </a:lnTo>
                  <a:lnTo>
                    <a:pt x="243" y="482"/>
                  </a:lnTo>
                  <a:lnTo>
                    <a:pt x="243" y="494"/>
                  </a:lnTo>
                  <a:lnTo>
                    <a:pt x="243" y="502"/>
                  </a:lnTo>
                  <a:lnTo>
                    <a:pt x="243" y="504"/>
                  </a:lnTo>
                  <a:lnTo>
                    <a:pt x="243" y="504"/>
                  </a:lnTo>
                  <a:lnTo>
                    <a:pt x="247" y="510"/>
                  </a:lnTo>
                  <a:lnTo>
                    <a:pt x="255" y="522"/>
                  </a:lnTo>
                  <a:lnTo>
                    <a:pt x="261" y="536"/>
                  </a:lnTo>
                  <a:lnTo>
                    <a:pt x="267" y="544"/>
                  </a:lnTo>
                  <a:lnTo>
                    <a:pt x="267" y="544"/>
                  </a:lnTo>
                  <a:lnTo>
                    <a:pt x="283" y="544"/>
                  </a:lnTo>
                  <a:lnTo>
                    <a:pt x="297" y="544"/>
                  </a:lnTo>
                  <a:lnTo>
                    <a:pt x="317" y="528"/>
                  </a:lnTo>
                  <a:lnTo>
                    <a:pt x="317" y="536"/>
                  </a:lnTo>
                  <a:lnTo>
                    <a:pt x="365" y="504"/>
                  </a:lnTo>
                  <a:lnTo>
                    <a:pt x="369" y="468"/>
                  </a:lnTo>
                  <a:lnTo>
                    <a:pt x="369" y="468"/>
                  </a:lnTo>
                  <a:lnTo>
                    <a:pt x="407" y="458"/>
                  </a:lnTo>
                  <a:lnTo>
                    <a:pt x="447" y="446"/>
                  </a:lnTo>
                  <a:lnTo>
                    <a:pt x="447" y="446"/>
                  </a:lnTo>
                  <a:lnTo>
                    <a:pt x="455" y="430"/>
                  </a:lnTo>
                  <a:lnTo>
                    <a:pt x="463" y="418"/>
                  </a:lnTo>
                  <a:lnTo>
                    <a:pt x="453" y="376"/>
                  </a:lnTo>
                  <a:lnTo>
                    <a:pt x="465" y="352"/>
                  </a:lnTo>
                  <a:lnTo>
                    <a:pt x="497" y="346"/>
                  </a:lnTo>
                  <a:lnTo>
                    <a:pt x="535" y="346"/>
                  </a:lnTo>
                  <a:lnTo>
                    <a:pt x="551" y="352"/>
                  </a:lnTo>
                  <a:lnTo>
                    <a:pt x="565" y="390"/>
                  </a:lnTo>
                  <a:lnTo>
                    <a:pt x="625" y="380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A169B223-8573-4291-9006-6D3AA3ECD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439" y="2909885"/>
              <a:ext cx="1217613" cy="863599"/>
            </a:xfrm>
            <a:custGeom>
              <a:avLst/>
              <a:gdLst>
                <a:gd name="T0" fmla="*/ 633 w 767"/>
                <a:gd name="T1" fmla="*/ 308 h 544"/>
                <a:gd name="T2" fmla="*/ 717 w 767"/>
                <a:gd name="T3" fmla="*/ 284 h 544"/>
                <a:gd name="T4" fmla="*/ 733 w 767"/>
                <a:gd name="T5" fmla="*/ 290 h 544"/>
                <a:gd name="T6" fmla="*/ 767 w 767"/>
                <a:gd name="T7" fmla="*/ 286 h 544"/>
                <a:gd name="T8" fmla="*/ 715 w 767"/>
                <a:gd name="T9" fmla="*/ 238 h 544"/>
                <a:gd name="T10" fmla="*/ 643 w 767"/>
                <a:gd name="T11" fmla="*/ 106 h 544"/>
                <a:gd name="T12" fmla="*/ 661 w 767"/>
                <a:gd name="T13" fmla="*/ 66 h 544"/>
                <a:gd name="T14" fmla="*/ 611 w 767"/>
                <a:gd name="T15" fmla="*/ 0 h 544"/>
                <a:gd name="T16" fmla="*/ 603 w 767"/>
                <a:gd name="T17" fmla="*/ 66 h 544"/>
                <a:gd name="T18" fmla="*/ 573 w 767"/>
                <a:gd name="T19" fmla="*/ 90 h 544"/>
                <a:gd name="T20" fmla="*/ 499 w 767"/>
                <a:gd name="T21" fmla="*/ 64 h 544"/>
                <a:gd name="T22" fmla="*/ 391 w 767"/>
                <a:gd name="T23" fmla="*/ 98 h 544"/>
                <a:gd name="T24" fmla="*/ 335 w 767"/>
                <a:gd name="T25" fmla="*/ 78 h 544"/>
                <a:gd name="T26" fmla="*/ 299 w 767"/>
                <a:gd name="T27" fmla="*/ 104 h 544"/>
                <a:gd name="T28" fmla="*/ 241 w 767"/>
                <a:gd name="T29" fmla="*/ 112 h 544"/>
                <a:gd name="T30" fmla="*/ 239 w 767"/>
                <a:gd name="T31" fmla="*/ 78 h 544"/>
                <a:gd name="T32" fmla="*/ 169 w 767"/>
                <a:gd name="T33" fmla="*/ 18 h 544"/>
                <a:gd name="T34" fmla="*/ 88 w 767"/>
                <a:gd name="T35" fmla="*/ 22 h 544"/>
                <a:gd name="T36" fmla="*/ 70 w 767"/>
                <a:gd name="T37" fmla="*/ 82 h 544"/>
                <a:gd name="T38" fmla="*/ 36 w 767"/>
                <a:gd name="T39" fmla="*/ 88 h 544"/>
                <a:gd name="T40" fmla="*/ 82 w 767"/>
                <a:gd name="T41" fmla="*/ 124 h 544"/>
                <a:gd name="T42" fmla="*/ 92 w 767"/>
                <a:gd name="T43" fmla="*/ 132 h 544"/>
                <a:gd name="T44" fmla="*/ 96 w 767"/>
                <a:gd name="T45" fmla="*/ 144 h 544"/>
                <a:gd name="T46" fmla="*/ 139 w 767"/>
                <a:gd name="T47" fmla="*/ 164 h 544"/>
                <a:gd name="T48" fmla="*/ 128 w 767"/>
                <a:gd name="T49" fmla="*/ 182 h 544"/>
                <a:gd name="T50" fmla="*/ 151 w 767"/>
                <a:gd name="T51" fmla="*/ 182 h 544"/>
                <a:gd name="T52" fmla="*/ 153 w 767"/>
                <a:gd name="T53" fmla="*/ 210 h 544"/>
                <a:gd name="T54" fmla="*/ 58 w 767"/>
                <a:gd name="T55" fmla="*/ 322 h 544"/>
                <a:gd name="T56" fmla="*/ 10 w 767"/>
                <a:gd name="T57" fmla="*/ 376 h 544"/>
                <a:gd name="T58" fmla="*/ 44 w 767"/>
                <a:gd name="T59" fmla="*/ 400 h 544"/>
                <a:gd name="T60" fmla="*/ 110 w 767"/>
                <a:gd name="T61" fmla="*/ 390 h 544"/>
                <a:gd name="T62" fmla="*/ 171 w 767"/>
                <a:gd name="T63" fmla="*/ 340 h 544"/>
                <a:gd name="T64" fmla="*/ 239 w 767"/>
                <a:gd name="T65" fmla="*/ 316 h 544"/>
                <a:gd name="T66" fmla="*/ 235 w 767"/>
                <a:gd name="T67" fmla="*/ 354 h 544"/>
                <a:gd name="T68" fmla="*/ 251 w 767"/>
                <a:gd name="T69" fmla="*/ 434 h 544"/>
                <a:gd name="T70" fmla="*/ 243 w 767"/>
                <a:gd name="T71" fmla="*/ 482 h 544"/>
                <a:gd name="T72" fmla="*/ 243 w 767"/>
                <a:gd name="T73" fmla="*/ 504 h 544"/>
                <a:gd name="T74" fmla="*/ 255 w 767"/>
                <a:gd name="T75" fmla="*/ 522 h 544"/>
                <a:gd name="T76" fmla="*/ 267 w 767"/>
                <a:gd name="T77" fmla="*/ 544 h 544"/>
                <a:gd name="T78" fmla="*/ 317 w 767"/>
                <a:gd name="T79" fmla="*/ 528 h 544"/>
                <a:gd name="T80" fmla="*/ 369 w 767"/>
                <a:gd name="T81" fmla="*/ 468 h 544"/>
                <a:gd name="T82" fmla="*/ 447 w 767"/>
                <a:gd name="T83" fmla="*/ 446 h 544"/>
                <a:gd name="T84" fmla="*/ 463 w 767"/>
                <a:gd name="T85" fmla="*/ 418 h 544"/>
                <a:gd name="T86" fmla="*/ 497 w 767"/>
                <a:gd name="T87" fmla="*/ 346 h 544"/>
                <a:gd name="T88" fmla="*/ 565 w 767"/>
                <a:gd name="T89" fmla="*/ 39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67" h="544">
                  <a:moveTo>
                    <a:pt x="625" y="380"/>
                  </a:moveTo>
                  <a:lnTo>
                    <a:pt x="621" y="340"/>
                  </a:lnTo>
                  <a:lnTo>
                    <a:pt x="633" y="308"/>
                  </a:lnTo>
                  <a:lnTo>
                    <a:pt x="667" y="286"/>
                  </a:lnTo>
                  <a:lnTo>
                    <a:pt x="705" y="296"/>
                  </a:lnTo>
                  <a:lnTo>
                    <a:pt x="717" y="284"/>
                  </a:lnTo>
                  <a:lnTo>
                    <a:pt x="717" y="284"/>
                  </a:lnTo>
                  <a:lnTo>
                    <a:pt x="733" y="290"/>
                  </a:lnTo>
                  <a:lnTo>
                    <a:pt x="733" y="290"/>
                  </a:lnTo>
                  <a:lnTo>
                    <a:pt x="737" y="312"/>
                  </a:lnTo>
                  <a:lnTo>
                    <a:pt x="755" y="310"/>
                  </a:lnTo>
                  <a:lnTo>
                    <a:pt x="767" y="286"/>
                  </a:lnTo>
                  <a:lnTo>
                    <a:pt x="767" y="258"/>
                  </a:lnTo>
                  <a:lnTo>
                    <a:pt x="739" y="260"/>
                  </a:lnTo>
                  <a:lnTo>
                    <a:pt x="715" y="238"/>
                  </a:lnTo>
                  <a:lnTo>
                    <a:pt x="707" y="174"/>
                  </a:lnTo>
                  <a:lnTo>
                    <a:pt x="667" y="112"/>
                  </a:lnTo>
                  <a:lnTo>
                    <a:pt x="643" y="106"/>
                  </a:lnTo>
                  <a:lnTo>
                    <a:pt x="625" y="86"/>
                  </a:lnTo>
                  <a:lnTo>
                    <a:pt x="663" y="70"/>
                  </a:lnTo>
                  <a:lnTo>
                    <a:pt x="661" y="66"/>
                  </a:lnTo>
                  <a:lnTo>
                    <a:pt x="641" y="24"/>
                  </a:lnTo>
                  <a:lnTo>
                    <a:pt x="633" y="14"/>
                  </a:lnTo>
                  <a:lnTo>
                    <a:pt x="611" y="0"/>
                  </a:lnTo>
                  <a:lnTo>
                    <a:pt x="571" y="22"/>
                  </a:lnTo>
                  <a:lnTo>
                    <a:pt x="575" y="36"/>
                  </a:lnTo>
                  <a:lnTo>
                    <a:pt x="603" y="66"/>
                  </a:lnTo>
                  <a:lnTo>
                    <a:pt x="615" y="82"/>
                  </a:lnTo>
                  <a:lnTo>
                    <a:pt x="611" y="102"/>
                  </a:lnTo>
                  <a:lnTo>
                    <a:pt x="573" y="90"/>
                  </a:lnTo>
                  <a:lnTo>
                    <a:pt x="527" y="64"/>
                  </a:lnTo>
                  <a:lnTo>
                    <a:pt x="499" y="64"/>
                  </a:lnTo>
                  <a:lnTo>
                    <a:pt x="499" y="64"/>
                  </a:lnTo>
                  <a:lnTo>
                    <a:pt x="453" y="84"/>
                  </a:lnTo>
                  <a:lnTo>
                    <a:pt x="453" y="84"/>
                  </a:lnTo>
                  <a:lnTo>
                    <a:pt x="391" y="98"/>
                  </a:lnTo>
                  <a:lnTo>
                    <a:pt x="357" y="72"/>
                  </a:lnTo>
                  <a:lnTo>
                    <a:pt x="335" y="68"/>
                  </a:lnTo>
                  <a:lnTo>
                    <a:pt x="335" y="78"/>
                  </a:lnTo>
                  <a:lnTo>
                    <a:pt x="341" y="88"/>
                  </a:lnTo>
                  <a:lnTo>
                    <a:pt x="323" y="106"/>
                  </a:lnTo>
                  <a:lnTo>
                    <a:pt x="299" y="104"/>
                  </a:lnTo>
                  <a:lnTo>
                    <a:pt x="255" y="128"/>
                  </a:lnTo>
                  <a:lnTo>
                    <a:pt x="239" y="126"/>
                  </a:lnTo>
                  <a:lnTo>
                    <a:pt x="241" y="112"/>
                  </a:lnTo>
                  <a:lnTo>
                    <a:pt x="259" y="98"/>
                  </a:lnTo>
                  <a:lnTo>
                    <a:pt x="255" y="84"/>
                  </a:lnTo>
                  <a:lnTo>
                    <a:pt x="239" y="78"/>
                  </a:lnTo>
                  <a:lnTo>
                    <a:pt x="217" y="92"/>
                  </a:lnTo>
                  <a:lnTo>
                    <a:pt x="199" y="82"/>
                  </a:lnTo>
                  <a:lnTo>
                    <a:pt x="169" y="18"/>
                  </a:lnTo>
                  <a:lnTo>
                    <a:pt x="139" y="16"/>
                  </a:lnTo>
                  <a:lnTo>
                    <a:pt x="88" y="22"/>
                  </a:lnTo>
                  <a:lnTo>
                    <a:pt x="88" y="22"/>
                  </a:lnTo>
                  <a:lnTo>
                    <a:pt x="80" y="40"/>
                  </a:lnTo>
                  <a:lnTo>
                    <a:pt x="80" y="40"/>
                  </a:lnTo>
                  <a:lnTo>
                    <a:pt x="70" y="82"/>
                  </a:lnTo>
                  <a:lnTo>
                    <a:pt x="52" y="82"/>
                  </a:lnTo>
                  <a:lnTo>
                    <a:pt x="30" y="72"/>
                  </a:lnTo>
                  <a:lnTo>
                    <a:pt x="36" y="88"/>
                  </a:lnTo>
                  <a:lnTo>
                    <a:pt x="58" y="114"/>
                  </a:lnTo>
                  <a:lnTo>
                    <a:pt x="82" y="124"/>
                  </a:lnTo>
                  <a:lnTo>
                    <a:pt x="82" y="124"/>
                  </a:lnTo>
                  <a:lnTo>
                    <a:pt x="86" y="128"/>
                  </a:lnTo>
                  <a:lnTo>
                    <a:pt x="88" y="130"/>
                  </a:lnTo>
                  <a:lnTo>
                    <a:pt x="92" y="132"/>
                  </a:lnTo>
                  <a:lnTo>
                    <a:pt x="92" y="132"/>
                  </a:lnTo>
                  <a:lnTo>
                    <a:pt x="94" y="136"/>
                  </a:lnTo>
                  <a:lnTo>
                    <a:pt x="96" y="144"/>
                  </a:lnTo>
                  <a:lnTo>
                    <a:pt x="98" y="156"/>
                  </a:lnTo>
                  <a:lnTo>
                    <a:pt x="112" y="166"/>
                  </a:lnTo>
                  <a:lnTo>
                    <a:pt x="139" y="164"/>
                  </a:lnTo>
                  <a:lnTo>
                    <a:pt x="139" y="164"/>
                  </a:lnTo>
                  <a:lnTo>
                    <a:pt x="131" y="176"/>
                  </a:lnTo>
                  <a:lnTo>
                    <a:pt x="128" y="182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51" y="182"/>
                  </a:lnTo>
                  <a:lnTo>
                    <a:pt x="177" y="168"/>
                  </a:lnTo>
                  <a:lnTo>
                    <a:pt x="179" y="182"/>
                  </a:lnTo>
                  <a:lnTo>
                    <a:pt x="153" y="210"/>
                  </a:lnTo>
                  <a:lnTo>
                    <a:pt x="153" y="246"/>
                  </a:lnTo>
                  <a:lnTo>
                    <a:pt x="116" y="286"/>
                  </a:lnTo>
                  <a:lnTo>
                    <a:pt x="58" y="322"/>
                  </a:lnTo>
                  <a:lnTo>
                    <a:pt x="58" y="322"/>
                  </a:lnTo>
                  <a:lnTo>
                    <a:pt x="36" y="348"/>
                  </a:lnTo>
                  <a:lnTo>
                    <a:pt x="10" y="376"/>
                  </a:lnTo>
                  <a:lnTo>
                    <a:pt x="10" y="376"/>
                  </a:lnTo>
                  <a:lnTo>
                    <a:pt x="0" y="400"/>
                  </a:lnTo>
                  <a:lnTo>
                    <a:pt x="44" y="400"/>
                  </a:lnTo>
                  <a:lnTo>
                    <a:pt x="68" y="388"/>
                  </a:lnTo>
                  <a:lnTo>
                    <a:pt x="100" y="404"/>
                  </a:lnTo>
                  <a:lnTo>
                    <a:pt x="110" y="390"/>
                  </a:lnTo>
                  <a:lnTo>
                    <a:pt x="100" y="360"/>
                  </a:lnTo>
                  <a:lnTo>
                    <a:pt x="149" y="340"/>
                  </a:lnTo>
                  <a:lnTo>
                    <a:pt x="171" y="340"/>
                  </a:lnTo>
                  <a:lnTo>
                    <a:pt x="189" y="326"/>
                  </a:lnTo>
                  <a:lnTo>
                    <a:pt x="221" y="330"/>
                  </a:lnTo>
                  <a:lnTo>
                    <a:pt x="239" y="316"/>
                  </a:lnTo>
                  <a:lnTo>
                    <a:pt x="247" y="322"/>
                  </a:lnTo>
                  <a:lnTo>
                    <a:pt x="241" y="334"/>
                  </a:lnTo>
                  <a:lnTo>
                    <a:pt x="235" y="354"/>
                  </a:lnTo>
                  <a:lnTo>
                    <a:pt x="241" y="374"/>
                  </a:lnTo>
                  <a:lnTo>
                    <a:pt x="227" y="390"/>
                  </a:lnTo>
                  <a:lnTo>
                    <a:pt x="251" y="434"/>
                  </a:lnTo>
                  <a:lnTo>
                    <a:pt x="279" y="434"/>
                  </a:lnTo>
                  <a:lnTo>
                    <a:pt x="243" y="482"/>
                  </a:lnTo>
                  <a:lnTo>
                    <a:pt x="243" y="482"/>
                  </a:lnTo>
                  <a:lnTo>
                    <a:pt x="243" y="494"/>
                  </a:lnTo>
                  <a:lnTo>
                    <a:pt x="243" y="502"/>
                  </a:lnTo>
                  <a:lnTo>
                    <a:pt x="243" y="504"/>
                  </a:lnTo>
                  <a:lnTo>
                    <a:pt x="243" y="504"/>
                  </a:lnTo>
                  <a:lnTo>
                    <a:pt x="247" y="510"/>
                  </a:lnTo>
                  <a:lnTo>
                    <a:pt x="255" y="522"/>
                  </a:lnTo>
                  <a:lnTo>
                    <a:pt x="261" y="536"/>
                  </a:lnTo>
                  <a:lnTo>
                    <a:pt x="267" y="544"/>
                  </a:lnTo>
                  <a:lnTo>
                    <a:pt x="267" y="544"/>
                  </a:lnTo>
                  <a:lnTo>
                    <a:pt x="283" y="544"/>
                  </a:lnTo>
                  <a:lnTo>
                    <a:pt x="297" y="544"/>
                  </a:lnTo>
                  <a:lnTo>
                    <a:pt x="317" y="528"/>
                  </a:lnTo>
                  <a:lnTo>
                    <a:pt x="317" y="536"/>
                  </a:lnTo>
                  <a:lnTo>
                    <a:pt x="365" y="504"/>
                  </a:lnTo>
                  <a:lnTo>
                    <a:pt x="369" y="468"/>
                  </a:lnTo>
                  <a:lnTo>
                    <a:pt x="369" y="468"/>
                  </a:lnTo>
                  <a:lnTo>
                    <a:pt x="407" y="458"/>
                  </a:lnTo>
                  <a:lnTo>
                    <a:pt x="447" y="446"/>
                  </a:lnTo>
                  <a:lnTo>
                    <a:pt x="447" y="446"/>
                  </a:lnTo>
                  <a:lnTo>
                    <a:pt x="455" y="430"/>
                  </a:lnTo>
                  <a:lnTo>
                    <a:pt x="463" y="418"/>
                  </a:lnTo>
                  <a:lnTo>
                    <a:pt x="453" y="376"/>
                  </a:lnTo>
                  <a:lnTo>
                    <a:pt x="465" y="352"/>
                  </a:lnTo>
                  <a:lnTo>
                    <a:pt x="497" y="346"/>
                  </a:lnTo>
                  <a:lnTo>
                    <a:pt x="535" y="346"/>
                  </a:lnTo>
                  <a:lnTo>
                    <a:pt x="551" y="352"/>
                  </a:lnTo>
                  <a:lnTo>
                    <a:pt x="565" y="390"/>
                  </a:lnTo>
                  <a:lnTo>
                    <a:pt x="625" y="380"/>
                  </a:ln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A84F6123-ED41-4708-8530-181A3CCA0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2" y="3490910"/>
              <a:ext cx="631825" cy="695324"/>
            </a:xfrm>
            <a:custGeom>
              <a:avLst/>
              <a:gdLst>
                <a:gd name="T0" fmla="*/ 206 w 398"/>
                <a:gd name="T1" fmla="*/ 18 h 438"/>
                <a:gd name="T2" fmla="*/ 216 w 398"/>
                <a:gd name="T3" fmla="*/ 36 h 438"/>
                <a:gd name="T4" fmla="*/ 202 w 398"/>
                <a:gd name="T5" fmla="*/ 50 h 438"/>
                <a:gd name="T6" fmla="*/ 172 w 398"/>
                <a:gd name="T7" fmla="*/ 42 h 438"/>
                <a:gd name="T8" fmla="*/ 160 w 398"/>
                <a:gd name="T9" fmla="*/ 54 h 438"/>
                <a:gd name="T10" fmla="*/ 96 w 398"/>
                <a:gd name="T11" fmla="*/ 56 h 438"/>
                <a:gd name="T12" fmla="*/ 74 w 398"/>
                <a:gd name="T13" fmla="*/ 50 h 438"/>
                <a:gd name="T14" fmla="*/ 44 w 398"/>
                <a:gd name="T15" fmla="*/ 70 h 438"/>
                <a:gd name="T16" fmla="*/ 10 w 398"/>
                <a:gd name="T17" fmla="*/ 70 h 438"/>
                <a:gd name="T18" fmla="*/ 0 w 398"/>
                <a:gd name="T19" fmla="*/ 82 h 438"/>
                <a:gd name="T20" fmla="*/ 62 w 398"/>
                <a:gd name="T21" fmla="*/ 158 h 438"/>
                <a:gd name="T22" fmla="*/ 76 w 398"/>
                <a:gd name="T23" fmla="*/ 180 h 438"/>
                <a:gd name="T24" fmla="*/ 28 w 398"/>
                <a:gd name="T25" fmla="*/ 224 h 438"/>
                <a:gd name="T26" fmla="*/ 26 w 398"/>
                <a:gd name="T27" fmla="*/ 238 h 438"/>
                <a:gd name="T28" fmla="*/ 38 w 398"/>
                <a:gd name="T29" fmla="*/ 254 h 438"/>
                <a:gd name="T30" fmla="*/ 30 w 398"/>
                <a:gd name="T31" fmla="*/ 270 h 438"/>
                <a:gd name="T32" fmla="*/ 72 w 398"/>
                <a:gd name="T33" fmla="*/ 296 h 438"/>
                <a:gd name="T34" fmla="*/ 102 w 398"/>
                <a:gd name="T35" fmla="*/ 314 h 438"/>
                <a:gd name="T36" fmla="*/ 136 w 398"/>
                <a:gd name="T37" fmla="*/ 364 h 438"/>
                <a:gd name="T38" fmla="*/ 156 w 398"/>
                <a:gd name="T39" fmla="*/ 368 h 438"/>
                <a:gd name="T40" fmla="*/ 156 w 398"/>
                <a:gd name="T41" fmla="*/ 386 h 438"/>
                <a:gd name="T42" fmla="*/ 162 w 398"/>
                <a:gd name="T43" fmla="*/ 414 h 438"/>
                <a:gd name="T44" fmla="*/ 180 w 398"/>
                <a:gd name="T45" fmla="*/ 428 h 438"/>
                <a:gd name="T46" fmla="*/ 198 w 398"/>
                <a:gd name="T47" fmla="*/ 422 h 438"/>
                <a:gd name="T48" fmla="*/ 198 w 398"/>
                <a:gd name="T49" fmla="*/ 422 h 438"/>
                <a:gd name="T50" fmla="*/ 200 w 398"/>
                <a:gd name="T51" fmla="*/ 416 h 438"/>
                <a:gd name="T52" fmla="*/ 204 w 398"/>
                <a:gd name="T53" fmla="*/ 412 h 438"/>
                <a:gd name="T54" fmla="*/ 206 w 398"/>
                <a:gd name="T55" fmla="*/ 410 h 438"/>
                <a:gd name="T56" fmla="*/ 206 w 398"/>
                <a:gd name="T57" fmla="*/ 410 h 438"/>
                <a:gd name="T58" fmla="*/ 216 w 398"/>
                <a:gd name="T59" fmla="*/ 410 h 438"/>
                <a:gd name="T60" fmla="*/ 224 w 398"/>
                <a:gd name="T61" fmla="*/ 414 h 438"/>
                <a:gd name="T62" fmla="*/ 252 w 398"/>
                <a:gd name="T63" fmla="*/ 438 h 438"/>
                <a:gd name="T64" fmla="*/ 270 w 398"/>
                <a:gd name="T65" fmla="*/ 402 h 438"/>
                <a:gd name="T66" fmla="*/ 312 w 398"/>
                <a:gd name="T67" fmla="*/ 380 h 438"/>
                <a:gd name="T68" fmla="*/ 356 w 398"/>
                <a:gd name="T69" fmla="*/ 414 h 438"/>
                <a:gd name="T70" fmla="*/ 350 w 398"/>
                <a:gd name="T71" fmla="*/ 364 h 438"/>
                <a:gd name="T72" fmla="*/ 398 w 398"/>
                <a:gd name="T73" fmla="*/ 318 h 438"/>
                <a:gd name="T74" fmla="*/ 380 w 398"/>
                <a:gd name="T75" fmla="*/ 292 h 438"/>
                <a:gd name="T76" fmla="*/ 350 w 398"/>
                <a:gd name="T77" fmla="*/ 286 h 438"/>
                <a:gd name="T78" fmla="*/ 330 w 398"/>
                <a:gd name="T79" fmla="*/ 276 h 438"/>
                <a:gd name="T80" fmla="*/ 338 w 398"/>
                <a:gd name="T81" fmla="*/ 262 h 438"/>
                <a:gd name="T82" fmla="*/ 378 w 398"/>
                <a:gd name="T83" fmla="*/ 276 h 438"/>
                <a:gd name="T84" fmla="*/ 386 w 398"/>
                <a:gd name="T85" fmla="*/ 262 h 438"/>
                <a:gd name="T86" fmla="*/ 338 w 398"/>
                <a:gd name="T87" fmla="*/ 184 h 438"/>
                <a:gd name="T88" fmla="*/ 352 w 398"/>
                <a:gd name="T89" fmla="*/ 174 h 438"/>
                <a:gd name="T90" fmla="*/ 326 w 398"/>
                <a:gd name="T91" fmla="*/ 138 h 438"/>
                <a:gd name="T92" fmla="*/ 278 w 398"/>
                <a:gd name="T93" fmla="*/ 130 h 438"/>
                <a:gd name="T94" fmla="*/ 262 w 398"/>
                <a:gd name="T95" fmla="*/ 104 h 438"/>
                <a:gd name="T96" fmla="*/ 278 w 398"/>
                <a:gd name="T97" fmla="*/ 86 h 438"/>
                <a:gd name="T98" fmla="*/ 258 w 398"/>
                <a:gd name="T99" fmla="*/ 42 h 438"/>
                <a:gd name="T100" fmla="*/ 246 w 398"/>
                <a:gd name="T101" fmla="*/ 24 h 438"/>
                <a:gd name="T102" fmla="*/ 256 w 398"/>
                <a:gd name="T103" fmla="*/ 6 h 438"/>
                <a:gd name="T104" fmla="*/ 230 w 398"/>
                <a:gd name="T105" fmla="*/ 0 h 438"/>
                <a:gd name="T106" fmla="*/ 206 w 398"/>
                <a:gd name="T107" fmla="*/ 1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8" h="438">
                  <a:moveTo>
                    <a:pt x="206" y="18"/>
                  </a:moveTo>
                  <a:lnTo>
                    <a:pt x="216" y="36"/>
                  </a:lnTo>
                  <a:lnTo>
                    <a:pt x="202" y="50"/>
                  </a:lnTo>
                  <a:lnTo>
                    <a:pt x="172" y="42"/>
                  </a:lnTo>
                  <a:lnTo>
                    <a:pt x="160" y="54"/>
                  </a:lnTo>
                  <a:lnTo>
                    <a:pt x="96" y="56"/>
                  </a:lnTo>
                  <a:lnTo>
                    <a:pt x="74" y="50"/>
                  </a:lnTo>
                  <a:lnTo>
                    <a:pt x="44" y="70"/>
                  </a:lnTo>
                  <a:lnTo>
                    <a:pt x="10" y="70"/>
                  </a:lnTo>
                  <a:lnTo>
                    <a:pt x="0" y="82"/>
                  </a:lnTo>
                  <a:lnTo>
                    <a:pt x="62" y="158"/>
                  </a:lnTo>
                  <a:lnTo>
                    <a:pt x="76" y="180"/>
                  </a:lnTo>
                  <a:lnTo>
                    <a:pt x="28" y="224"/>
                  </a:lnTo>
                  <a:lnTo>
                    <a:pt x="26" y="238"/>
                  </a:lnTo>
                  <a:lnTo>
                    <a:pt x="38" y="254"/>
                  </a:lnTo>
                  <a:lnTo>
                    <a:pt x="30" y="270"/>
                  </a:lnTo>
                  <a:lnTo>
                    <a:pt x="72" y="296"/>
                  </a:lnTo>
                  <a:lnTo>
                    <a:pt x="102" y="314"/>
                  </a:lnTo>
                  <a:lnTo>
                    <a:pt x="136" y="364"/>
                  </a:lnTo>
                  <a:lnTo>
                    <a:pt x="156" y="368"/>
                  </a:lnTo>
                  <a:lnTo>
                    <a:pt x="156" y="386"/>
                  </a:lnTo>
                  <a:lnTo>
                    <a:pt x="162" y="414"/>
                  </a:lnTo>
                  <a:lnTo>
                    <a:pt x="180" y="428"/>
                  </a:lnTo>
                  <a:lnTo>
                    <a:pt x="198" y="422"/>
                  </a:lnTo>
                  <a:lnTo>
                    <a:pt x="198" y="422"/>
                  </a:lnTo>
                  <a:lnTo>
                    <a:pt x="200" y="416"/>
                  </a:lnTo>
                  <a:lnTo>
                    <a:pt x="204" y="412"/>
                  </a:lnTo>
                  <a:lnTo>
                    <a:pt x="206" y="410"/>
                  </a:lnTo>
                  <a:lnTo>
                    <a:pt x="206" y="410"/>
                  </a:lnTo>
                  <a:lnTo>
                    <a:pt x="216" y="410"/>
                  </a:lnTo>
                  <a:lnTo>
                    <a:pt x="224" y="414"/>
                  </a:lnTo>
                  <a:lnTo>
                    <a:pt x="252" y="438"/>
                  </a:lnTo>
                  <a:lnTo>
                    <a:pt x="270" y="402"/>
                  </a:lnTo>
                  <a:lnTo>
                    <a:pt x="312" y="380"/>
                  </a:lnTo>
                  <a:lnTo>
                    <a:pt x="356" y="414"/>
                  </a:lnTo>
                  <a:lnTo>
                    <a:pt x="350" y="364"/>
                  </a:lnTo>
                  <a:lnTo>
                    <a:pt x="398" y="318"/>
                  </a:lnTo>
                  <a:lnTo>
                    <a:pt x="380" y="292"/>
                  </a:lnTo>
                  <a:lnTo>
                    <a:pt x="350" y="286"/>
                  </a:lnTo>
                  <a:lnTo>
                    <a:pt x="330" y="276"/>
                  </a:lnTo>
                  <a:lnTo>
                    <a:pt x="338" y="262"/>
                  </a:lnTo>
                  <a:lnTo>
                    <a:pt x="378" y="276"/>
                  </a:lnTo>
                  <a:lnTo>
                    <a:pt x="386" y="262"/>
                  </a:lnTo>
                  <a:lnTo>
                    <a:pt x="338" y="184"/>
                  </a:lnTo>
                  <a:lnTo>
                    <a:pt x="352" y="174"/>
                  </a:lnTo>
                  <a:lnTo>
                    <a:pt x="326" y="138"/>
                  </a:lnTo>
                  <a:lnTo>
                    <a:pt x="278" y="130"/>
                  </a:lnTo>
                  <a:lnTo>
                    <a:pt x="262" y="104"/>
                  </a:lnTo>
                  <a:lnTo>
                    <a:pt x="278" y="86"/>
                  </a:lnTo>
                  <a:lnTo>
                    <a:pt x="258" y="42"/>
                  </a:lnTo>
                  <a:lnTo>
                    <a:pt x="246" y="24"/>
                  </a:lnTo>
                  <a:lnTo>
                    <a:pt x="256" y="6"/>
                  </a:lnTo>
                  <a:lnTo>
                    <a:pt x="230" y="0"/>
                  </a:lnTo>
                  <a:lnTo>
                    <a:pt x="206" y="1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64E7DD55-7E7C-4BF6-B028-60BC2DB96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1828" y="4075109"/>
              <a:ext cx="742950" cy="631824"/>
            </a:xfrm>
            <a:custGeom>
              <a:avLst/>
              <a:gdLst>
                <a:gd name="T0" fmla="*/ 26 w 468"/>
                <a:gd name="T1" fmla="*/ 214 h 398"/>
                <a:gd name="T2" fmla="*/ 66 w 468"/>
                <a:gd name="T3" fmla="*/ 194 h 398"/>
                <a:gd name="T4" fmla="*/ 66 w 468"/>
                <a:gd name="T5" fmla="*/ 134 h 398"/>
                <a:gd name="T6" fmla="*/ 30 w 468"/>
                <a:gd name="T7" fmla="*/ 68 h 398"/>
                <a:gd name="T8" fmla="*/ 88 w 468"/>
                <a:gd name="T9" fmla="*/ 14 h 398"/>
                <a:gd name="T10" fmla="*/ 122 w 468"/>
                <a:gd name="T11" fmla="*/ 36 h 398"/>
                <a:gd name="T12" fmla="*/ 132 w 468"/>
                <a:gd name="T13" fmla="*/ 34 h 398"/>
                <a:gd name="T14" fmla="*/ 132 w 468"/>
                <a:gd name="T15" fmla="*/ 20 h 398"/>
                <a:gd name="T16" fmla="*/ 182 w 468"/>
                <a:gd name="T17" fmla="*/ 30 h 398"/>
                <a:gd name="T18" fmla="*/ 230 w 468"/>
                <a:gd name="T19" fmla="*/ 2 h 398"/>
                <a:gd name="T20" fmla="*/ 244 w 468"/>
                <a:gd name="T21" fmla="*/ 4 h 398"/>
                <a:gd name="T22" fmla="*/ 286 w 468"/>
                <a:gd name="T23" fmla="*/ 78 h 398"/>
                <a:gd name="T24" fmla="*/ 332 w 468"/>
                <a:gd name="T25" fmla="*/ 70 h 398"/>
                <a:gd name="T26" fmla="*/ 406 w 468"/>
                <a:gd name="T27" fmla="*/ 74 h 398"/>
                <a:gd name="T28" fmla="*/ 416 w 468"/>
                <a:gd name="T29" fmla="*/ 86 h 398"/>
                <a:gd name="T30" fmla="*/ 456 w 468"/>
                <a:gd name="T31" fmla="*/ 88 h 398"/>
                <a:gd name="T32" fmla="*/ 462 w 468"/>
                <a:gd name="T33" fmla="*/ 98 h 398"/>
                <a:gd name="T34" fmla="*/ 454 w 468"/>
                <a:gd name="T35" fmla="*/ 116 h 398"/>
                <a:gd name="T36" fmla="*/ 460 w 468"/>
                <a:gd name="T37" fmla="*/ 120 h 398"/>
                <a:gd name="T38" fmla="*/ 468 w 468"/>
                <a:gd name="T39" fmla="*/ 128 h 398"/>
                <a:gd name="T40" fmla="*/ 460 w 468"/>
                <a:gd name="T41" fmla="*/ 150 h 398"/>
                <a:gd name="T42" fmla="*/ 436 w 468"/>
                <a:gd name="T43" fmla="*/ 176 h 398"/>
                <a:gd name="T44" fmla="*/ 386 w 468"/>
                <a:gd name="T45" fmla="*/ 190 h 398"/>
                <a:gd name="T46" fmla="*/ 370 w 468"/>
                <a:gd name="T47" fmla="*/ 164 h 398"/>
                <a:gd name="T48" fmla="*/ 364 w 468"/>
                <a:gd name="T49" fmla="*/ 192 h 398"/>
                <a:gd name="T50" fmla="*/ 336 w 468"/>
                <a:gd name="T51" fmla="*/ 190 h 398"/>
                <a:gd name="T52" fmla="*/ 326 w 468"/>
                <a:gd name="T53" fmla="*/ 204 h 398"/>
                <a:gd name="T54" fmla="*/ 324 w 468"/>
                <a:gd name="T55" fmla="*/ 214 h 398"/>
                <a:gd name="T56" fmla="*/ 298 w 468"/>
                <a:gd name="T57" fmla="*/ 220 h 398"/>
                <a:gd name="T58" fmla="*/ 270 w 468"/>
                <a:gd name="T59" fmla="*/ 232 h 398"/>
                <a:gd name="T60" fmla="*/ 274 w 468"/>
                <a:gd name="T61" fmla="*/ 244 h 398"/>
                <a:gd name="T62" fmla="*/ 288 w 468"/>
                <a:gd name="T63" fmla="*/ 244 h 398"/>
                <a:gd name="T64" fmla="*/ 340 w 468"/>
                <a:gd name="T65" fmla="*/ 218 h 398"/>
                <a:gd name="T66" fmla="*/ 350 w 468"/>
                <a:gd name="T67" fmla="*/ 228 h 398"/>
                <a:gd name="T68" fmla="*/ 348 w 468"/>
                <a:gd name="T69" fmla="*/ 300 h 398"/>
                <a:gd name="T70" fmla="*/ 322 w 468"/>
                <a:gd name="T71" fmla="*/ 330 h 398"/>
                <a:gd name="T72" fmla="*/ 276 w 468"/>
                <a:gd name="T73" fmla="*/ 352 h 398"/>
                <a:gd name="T74" fmla="*/ 210 w 468"/>
                <a:gd name="T75" fmla="*/ 360 h 398"/>
                <a:gd name="T76" fmla="*/ 174 w 468"/>
                <a:gd name="T77" fmla="*/ 372 h 398"/>
                <a:gd name="T78" fmla="*/ 160 w 468"/>
                <a:gd name="T79" fmla="*/ 394 h 398"/>
                <a:gd name="T80" fmla="*/ 102 w 468"/>
                <a:gd name="T81" fmla="*/ 390 h 398"/>
                <a:gd name="T82" fmla="*/ 100 w 468"/>
                <a:gd name="T83" fmla="*/ 366 h 398"/>
                <a:gd name="T84" fmla="*/ 136 w 468"/>
                <a:gd name="T85" fmla="*/ 346 h 398"/>
                <a:gd name="T86" fmla="*/ 142 w 468"/>
                <a:gd name="T87" fmla="*/ 336 h 398"/>
                <a:gd name="T88" fmla="*/ 110 w 468"/>
                <a:gd name="T89" fmla="*/ 298 h 398"/>
                <a:gd name="T90" fmla="*/ 60 w 468"/>
                <a:gd name="T91" fmla="*/ 318 h 398"/>
                <a:gd name="T92" fmla="*/ 18 w 468"/>
                <a:gd name="T93" fmla="*/ 298 h 398"/>
                <a:gd name="T94" fmla="*/ 8 w 468"/>
                <a:gd name="T95" fmla="*/ 252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8" h="398">
                  <a:moveTo>
                    <a:pt x="8" y="252"/>
                  </a:moveTo>
                  <a:lnTo>
                    <a:pt x="22" y="216"/>
                  </a:lnTo>
                  <a:lnTo>
                    <a:pt x="22" y="216"/>
                  </a:lnTo>
                  <a:lnTo>
                    <a:pt x="26" y="214"/>
                  </a:lnTo>
                  <a:lnTo>
                    <a:pt x="62" y="200"/>
                  </a:lnTo>
                  <a:lnTo>
                    <a:pt x="62" y="200"/>
                  </a:lnTo>
                  <a:lnTo>
                    <a:pt x="64" y="198"/>
                  </a:lnTo>
                  <a:lnTo>
                    <a:pt x="66" y="194"/>
                  </a:lnTo>
                  <a:lnTo>
                    <a:pt x="66" y="180"/>
                  </a:lnTo>
                  <a:lnTo>
                    <a:pt x="66" y="138"/>
                  </a:lnTo>
                  <a:lnTo>
                    <a:pt x="66" y="138"/>
                  </a:lnTo>
                  <a:lnTo>
                    <a:pt x="66" y="13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0"/>
                  </a:lnTo>
                  <a:lnTo>
                    <a:pt x="30" y="68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50" y="32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90" y="12"/>
                  </a:lnTo>
                  <a:lnTo>
                    <a:pt x="94" y="14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0"/>
                  </a:lnTo>
                  <a:lnTo>
                    <a:pt x="132" y="26"/>
                  </a:lnTo>
                  <a:lnTo>
                    <a:pt x="132" y="26"/>
                  </a:lnTo>
                  <a:lnTo>
                    <a:pt x="132" y="20"/>
                  </a:lnTo>
                  <a:lnTo>
                    <a:pt x="138" y="18"/>
                  </a:lnTo>
                  <a:lnTo>
                    <a:pt x="172" y="18"/>
                  </a:lnTo>
                  <a:lnTo>
                    <a:pt x="172" y="18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86" y="30"/>
                  </a:lnTo>
                  <a:lnTo>
                    <a:pt x="190" y="30"/>
                  </a:lnTo>
                  <a:lnTo>
                    <a:pt x="230" y="2"/>
                  </a:lnTo>
                  <a:lnTo>
                    <a:pt x="230" y="2"/>
                  </a:lnTo>
                  <a:lnTo>
                    <a:pt x="236" y="0"/>
                  </a:lnTo>
                  <a:lnTo>
                    <a:pt x="244" y="4"/>
                  </a:lnTo>
                  <a:lnTo>
                    <a:pt x="244" y="4"/>
                  </a:lnTo>
                  <a:lnTo>
                    <a:pt x="248" y="6"/>
                  </a:lnTo>
                  <a:lnTo>
                    <a:pt x="282" y="74"/>
                  </a:lnTo>
                  <a:lnTo>
                    <a:pt x="282" y="74"/>
                  </a:lnTo>
                  <a:lnTo>
                    <a:pt x="286" y="78"/>
                  </a:lnTo>
                  <a:lnTo>
                    <a:pt x="302" y="82"/>
                  </a:lnTo>
                  <a:lnTo>
                    <a:pt x="302" y="82"/>
                  </a:lnTo>
                  <a:lnTo>
                    <a:pt x="306" y="82"/>
                  </a:lnTo>
                  <a:lnTo>
                    <a:pt x="332" y="70"/>
                  </a:lnTo>
                  <a:lnTo>
                    <a:pt x="332" y="70"/>
                  </a:lnTo>
                  <a:lnTo>
                    <a:pt x="336" y="70"/>
                  </a:lnTo>
                  <a:lnTo>
                    <a:pt x="406" y="74"/>
                  </a:lnTo>
                  <a:lnTo>
                    <a:pt x="406" y="74"/>
                  </a:lnTo>
                  <a:lnTo>
                    <a:pt x="408" y="74"/>
                  </a:lnTo>
                  <a:lnTo>
                    <a:pt x="410" y="76"/>
                  </a:lnTo>
                  <a:lnTo>
                    <a:pt x="416" y="86"/>
                  </a:lnTo>
                  <a:lnTo>
                    <a:pt x="416" y="86"/>
                  </a:lnTo>
                  <a:lnTo>
                    <a:pt x="418" y="88"/>
                  </a:lnTo>
                  <a:lnTo>
                    <a:pt x="422" y="88"/>
                  </a:lnTo>
                  <a:lnTo>
                    <a:pt x="456" y="88"/>
                  </a:lnTo>
                  <a:lnTo>
                    <a:pt x="456" y="88"/>
                  </a:lnTo>
                  <a:lnTo>
                    <a:pt x="460" y="88"/>
                  </a:lnTo>
                  <a:lnTo>
                    <a:pt x="462" y="92"/>
                  </a:lnTo>
                  <a:lnTo>
                    <a:pt x="462" y="94"/>
                  </a:lnTo>
                  <a:lnTo>
                    <a:pt x="462" y="98"/>
                  </a:lnTo>
                  <a:lnTo>
                    <a:pt x="454" y="110"/>
                  </a:lnTo>
                  <a:lnTo>
                    <a:pt x="454" y="110"/>
                  </a:lnTo>
                  <a:lnTo>
                    <a:pt x="452" y="114"/>
                  </a:lnTo>
                  <a:lnTo>
                    <a:pt x="454" y="116"/>
                  </a:lnTo>
                  <a:lnTo>
                    <a:pt x="456" y="120"/>
                  </a:lnTo>
                  <a:lnTo>
                    <a:pt x="460" y="120"/>
                  </a:lnTo>
                  <a:lnTo>
                    <a:pt x="460" y="120"/>
                  </a:lnTo>
                  <a:lnTo>
                    <a:pt x="460" y="120"/>
                  </a:lnTo>
                  <a:lnTo>
                    <a:pt x="464" y="120"/>
                  </a:lnTo>
                  <a:lnTo>
                    <a:pt x="466" y="122"/>
                  </a:lnTo>
                  <a:lnTo>
                    <a:pt x="468" y="124"/>
                  </a:lnTo>
                  <a:lnTo>
                    <a:pt x="468" y="128"/>
                  </a:lnTo>
                  <a:lnTo>
                    <a:pt x="460" y="148"/>
                  </a:lnTo>
                  <a:lnTo>
                    <a:pt x="460" y="148"/>
                  </a:lnTo>
                  <a:lnTo>
                    <a:pt x="460" y="150"/>
                  </a:lnTo>
                  <a:lnTo>
                    <a:pt x="460" y="150"/>
                  </a:lnTo>
                  <a:lnTo>
                    <a:pt x="448" y="164"/>
                  </a:lnTo>
                  <a:lnTo>
                    <a:pt x="440" y="172"/>
                  </a:lnTo>
                  <a:lnTo>
                    <a:pt x="436" y="176"/>
                  </a:lnTo>
                  <a:lnTo>
                    <a:pt x="436" y="176"/>
                  </a:lnTo>
                  <a:lnTo>
                    <a:pt x="408" y="190"/>
                  </a:lnTo>
                  <a:lnTo>
                    <a:pt x="408" y="190"/>
                  </a:lnTo>
                  <a:lnTo>
                    <a:pt x="404" y="192"/>
                  </a:lnTo>
                  <a:lnTo>
                    <a:pt x="386" y="190"/>
                  </a:lnTo>
                  <a:lnTo>
                    <a:pt x="386" y="190"/>
                  </a:lnTo>
                  <a:lnTo>
                    <a:pt x="382" y="188"/>
                  </a:lnTo>
                  <a:lnTo>
                    <a:pt x="380" y="186"/>
                  </a:lnTo>
                  <a:lnTo>
                    <a:pt x="370" y="164"/>
                  </a:lnTo>
                  <a:lnTo>
                    <a:pt x="370" y="180"/>
                  </a:lnTo>
                  <a:lnTo>
                    <a:pt x="370" y="180"/>
                  </a:lnTo>
                  <a:lnTo>
                    <a:pt x="370" y="184"/>
                  </a:lnTo>
                  <a:lnTo>
                    <a:pt x="364" y="192"/>
                  </a:lnTo>
                  <a:lnTo>
                    <a:pt x="364" y="192"/>
                  </a:lnTo>
                  <a:lnTo>
                    <a:pt x="362" y="194"/>
                  </a:lnTo>
                  <a:lnTo>
                    <a:pt x="358" y="194"/>
                  </a:lnTo>
                  <a:lnTo>
                    <a:pt x="336" y="190"/>
                  </a:lnTo>
                  <a:lnTo>
                    <a:pt x="336" y="190"/>
                  </a:lnTo>
                  <a:lnTo>
                    <a:pt x="332" y="192"/>
                  </a:lnTo>
                  <a:lnTo>
                    <a:pt x="330" y="194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26" y="204"/>
                  </a:lnTo>
                  <a:lnTo>
                    <a:pt x="324" y="214"/>
                  </a:lnTo>
                  <a:lnTo>
                    <a:pt x="324" y="214"/>
                  </a:lnTo>
                  <a:lnTo>
                    <a:pt x="322" y="216"/>
                  </a:lnTo>
                  <a:lnTo>
                    <a:pt x="318" y="218"/>
                  </a:lnTo>
                  <a:lnTo>
                    <a:pt x="298" y="220"/>
                  </a:lnTo>
                  <a:lnTo>
                    <a:pt x="298" y="220"/>
                  </a:lnTo>
                  <a:lnTo>
                    <a:pt x="298" y="220"/>
                  </a:lnTo>
                  <a:lnTo>
                    <a:pt x="274" y="228"/>
                  </a:lnTo>
                  <a:lnTo>
                    <a:pt x="274" y="228"/>
                  </a:lnTo>
                  <a:lnTo>
                    <a:pt x="270" y="232"/>
                  </a:lnTo>
                  <a:lnTo>
                    <a:pt x="270" y="236"/>
                  </a:lnTo>
                  <a:lnTo>
                    <a:pt x="272" y="240"/>
                  </a:lnTo>
                  <a:lnTo>
                    <a:pt x="272" y="240"/>
                  </a:lnTo>
                  <a:lnTo>
                    <a:pt x="274" y="244"/>
                  </a:lnTo>
                  <a:lnTo>
                    <a:pt x="278" y="244"/>
                  </a:lnTo>
                  <a:lnTo>
                    <a:pt x="286" y="246"/>
                  </a:lnTo>
                  <a:lnTo>
                    <a:pt x="286" y="246"/>
                  </a:lnTo>
                  <a:lnTo>
                    <a:pt x="288" y="244"/>
                  </a:lnTo>
                  <a:lnTo>
                    <a:pt x="334" y="218"/>
                  </a:lnTo>
                  <a:lnTo>
                    <a:pt x="334" y="218"/>
                  </a:lnTo>
                  <a:lnTo>
                    <a:pt x="338" y="218"/>
                  </a:lnTo>
                  <a:lnTo>
                    <a:pt x="340" y="218"/>
                  </a:lnTo>
                  <a:lnTo>
                    <a:pt x="348" y="222"/>
                  </a:lnTo>
                  <a:lnTo>
                    <a:pt x="348" y="222"/>
                  </a:lnTo>
                  <a:lnTo>
                    <a:pt x="350" y="226"/>
                  </a:lnTo>
                  <a:lnTo>
                    <a:pt x="350" y="228"/>
                  </a:lnTo>
                  <a:lnTo>
                    <a:pt x="350" y="276"/>
                  </a:lnTo>
                  <a:lnTo>
                    <a:pt x="350" y="276"/>
                  </a:lnTo>
                  <a:lnTo>
                    <a:pt x="350" y="278"/>
                  </a:lnTo>
                  <a:lnTo>
                    <a:pt x="348" y="300"/>
                  </a:lnTo>
                  <a:lnTo>
                    <a:pt x="348" y="300"/>
                  </a:lnTo>
                  <a:lnTo>
                    <a:pt x="346" y="304"/>
                  </a:lnTo>
                  <a:lnTo>
                    <a:pt x="322" y="330"/>
                  </a:lnTo>
                  <a:lnTo>
                    <a:pt x="322" y="330"/>
                  </a:lnTo>
                  <a:lnTo>
                    <a:pt x="320" y="330"/>
                  </a:lnTo>
                  <a:lnTo>
                    <a:pt x="280" y="350"/>
                  </a:lnTo>
                  <a:lnTo>
                    <a:pt x="280" y="350"/>
                  </a:lnTo>
                  <a:lnTo>
                    <a:pt x="276" y="352"/>
                  </a:lnTo>
                  <a:lnTo>
                    <a:pt x="254" y="348"/>
                  </a:lnTo>
                  <a:lnTo>
                    <a:pt x="254" y="348"/>
                  </a:lnTo>
                  <a:lnTo>
                    <a:pt x="252" y="348"/>
                  </a:lnTo>
                  <a:lnTo>
                    <a:pt x="210" y="360"/>
                  </a:lnTo>
                  <a:lnTo>
                    <a:pt x="210" y="360"/>
                  </a:lnTo>
                  <a:lnTo>
                    <a:pt x="210" y="360"/>
                  </a:lnTo>
                  <a:lnTo>
                    <a:pt x="174" y="372"/>
                  </a:lnTo>
                  <a:lnTo>
                    <a:pt x="174" y="372"/>
                  </a:lnTo>
                  <a:lnTo>
                    <a:pt x="170" y="376"/>
                  </a:lnTo>
                  <a:lnTo>
                    <a:pt x="170" y="376"/>
                  </a:lnTo>
                  <a:lnTo>
                    <a:pt x="162" y="388"/>
                  </a:lnTo>
                  <a:lnTo>
                    <a:pt x="160" y="394"/>
                  </a:lnTo>
                  <a:lnTo>
                    <a:pt x="160" y="394"/>
                  </a:lnTo>
                  <a:lnTo>
                    <a:pt x="158" y="396"/>
                  </a:lnTo>
                  <a:lnTo>
                    <a:pt x="154" y="398"/>
                  </a:lnTo>
                  <a:lnTo>
                    <a:pt x="102" y="390"/>
                  </a:lnTo>
                  <a:lnTo>
                    <a:pt x="102" y="390"/>
                  </a:lnTo>
                  <a:lnTo>
                    <a:pt x="98" y="388"/>
                  </a:lnTo>
                  <a:lnTo>
                    <a:pt x="96" y="384"/>
                  </a:lnTo>
                  <a:lnTo>
                    <a:pt x="100" y="366"/>
                  </a:lnTo>
                  <a:lnTo>
                    <a:pt x="100" y="366"/>
                  </a:lnTo>
                  <a:lnTo>
                    <a:pt x="100" y="364"/>
                  </a:lnTo>
                  <a:lnTo>
                    <a:pt x="102" y="362"/>
                  </a:lnTo>
                  <a:lnTo>
                    <a:pt x="136" y="346"/>
                  </a:lnTo>
                  <a:lnTo>
                    <a:pt x="136" y="346"/>
                  </a:lnTo>
                  <a:lnTo>
                    <a:pt x="140" y="342"/>
                  </a:lnTo>
                  <a:lnTo>
                    <a:pt x="142" y="336"/>
                  </a:lnTo>
                  <a:lnTo>
                    <a:pt x="142" y="336"/>
                  </a:lnTo>
                  <a:lnTo>
                    <a:pt x="142" y="334"/>
                  </a:lnTo>
                  <a:lnTo>
                    <a:pt x="142" y="330"/>
                  </a:lnTo>
                  <a:lnTo>
                    <a:pt x="110" y="298"/>
                  </a:lnTo>
                  <a:lnTo>
                    <a:pt x="110" y="298"/>
                  </a:lnTo>
                  <a:lnTo>
                    <a:pt x="108" y="296"/>
                  </a:lnTo>
                  <a:lnTo>
                    <a:pt x="104" y="298"/>
                  </a:lnTo>
                  <a:lnTo>
                    <a:pt x="60" y="318"/>
                  </a:lnTo>
                  <a:lnTo>
                    <a:pt x="60" y="318"/>
                  </a:lnTo>
                  <a:lnTo>
                    <a:pt x="56" y="318"/>
                  </a:lnTo>
                  <a:lnTo>
                    <a:pt x="54" y="318"/>
                  </a:lnTo>
                  <a:lnTo>
                    <a:pt x="18" y="298"/>
                  </a:lnTo>
                  <a:lnTo>
                    <a:pt x="18" y="298"/>
                  </a:lnTo>
                  <a:lnTo>
                    <a:pt x="16" y="294"/>
                  </a:lnTo>
                  <a:lnTo>
                    <a:pt x="8" y="272"/>
                  </a:lnTo>
                  <a:lnTo>
                    <a:pt x="0" y="270"/>
                  </a:lnTo>
                  <a:lnTo>
                    <a:pt x="8" y="25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E8F6032-100D-4B36-836A-59C009909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3" y="4141784"/>
              <a:ext cx="571501" cy="447674"/>
            </a:xfrm>
            <a:custGeom>
              <a:avLst/>
              <a:gdLst>
                <a:gd name="T0" fmla="*/ 294 w 360"/>
                <a:gd name="T1" fmla="*/ 228 h 282"/>
                <a:gd name="T2" fmla="*/ 318 w 360"/>
                <a:gd name="T3" fmla="*/ 172 h 282"/>
                <a:gd name="T4" fmla="*/ 360 w 360"/>
                <a:gd name="T5" fmla="*/ 156 h 282"/>
                <a:gd name="T6" fmla="*/ 360 w 360"/>
                <a:gd name="T7" fmla="*/ 138 h 282"/>
                <a:gd name="T8" fmla="*/ 360 w 360"/>
                <a:gd name="T9" fmla="*/ 94 h 282"/>
                <a:gd name="T10" fmla="*/ 324 w 360"/>
                <a:gd name="T11" fmla="*/ 28 h 282"/>
                <a:gd name="T12" fmla="*/ 296 w 360"/>
                <a:gd name="T13" fmla="*/ 4 h 282"/>
                <a:gd name="T14" fmla="*/ 296 w 360"/>
                <a:gd name="T15" fmla="*/ 4 h 282"/>
                <a:gd name="T16" fmla="*/ 288 w 360"/>
                <a:gd name="T17" fmla="*/ 0 h 282"/>
                <a:gd name="T18" fmla="*/ 278 w 360"/>
                <a:gd name="T19" fmla="*/ 0 h 282"/>
                <a:gd name="T20" fmla="*/ 278 w 360"/>
                <a:gd name="T21" fmla="*/ 0 h 282"/>
                <a:gd name="T22" fmla="*/ 276 w 360"/>
                <a:gd name="T23" fmla="*/ 2 h 282"/>
                <a:gd name="T24" fmla="*/ 272 w 360"/>
                <a:gd name="T25" fmla="*/ 6 h 282"/>
                <a:gd name="T26" fmla="*/ 270 w 360"/>
                <a:gd name="T27" fmla="*/ 12 h 282"/>
                <a:gd name="T28" fmla="*/ 252 w 360"/>
                <a:gd name="T29" fmla="*/ 18 h 282"/>
                <a:gd name="T30" fmla="*/ 234 w 360"/>
                <a:gd name="T31" fmla="*/ 4 h 282"/>
                <a:gd name="T32" fmla="*/ 146 w 360"/>
                <a:gd name="T33" fmla="*/ 102 h 282"/>
                <a:gd name="T34" fmla="*/ 172 w 360"/>
                <a:gd name="T35" fmla="*/ 126 h 282"/>
                <a:gd name="T36" fmla="*/ 170 w 360"/>
                <a:gd name="T37" fmla="*/ 142 h 282"/>
                <a:gd name="T38" fmla="*/ 150 w 360"/>
                <a:gd name="T39" fmla="*/ 142 h 282"/>
                <a:gd name="T40" fmla="*/ 122 w 360"/>
                <a:gd name="T41" fmla="*/ 142 h 282"/>
                <a:gd name="T42" fmla="*/ 106 w 360"/>
                <a:gd name="T43" fmla="*/ 170 h 282"/>
                <a:gd name="T44" fmla="*/ 80 w 360"/>
                <a:gd name="T45" fmla="*/ 134 h 282"/>
                <a:gd name="T46" fmla="*/ 66 w 360"/>
                <a:gd name="T47" fmla="*/ 114 h 282"/>
                <a:gd name="T48" fmla="*/ 50 w 360"/>
                <a:gd name="T49" fmla="*/ 112 h 282"/>
                <a:gd name="T50" fmla="*/ 50 w 360"/>
                <a:gd name="T51" fmla="*/ 112 h 282"/>
                <a:gd name="T52" fmla="*/ 50 w 360"/>
                <a:gd name="T53" fmla="*/ 136 h 282"/>
                <a:gd name="T54" fmla="*/ 28 w 360"/>
                <a:gd name="T55" fmla="*/ 138 h 282"/>
                <a:gd name="T56" fmla="*/ 8 w 360"/>
                <a:gd name="T57" fmla="*/ 128 h 282"/>
                <a:gd name="T58" fmla="*/ 0 w 360"/>
                <a:gd name="T59" fmla="*/ 136 h 282"/>
                <a:gd name="T60" fmla="*/ 50 w 360"/>
                <a:gd name="T61" fmla="*/ 182 h 282"/>
                <a:gd name="T62" fmla="*/ 50 w 360"/>
                <a:gd name="T63" fmla="*/ 196 h 282"/>
                <a:gd name="T64" fmla="*/ 96 w 360"/>
                <a:gd name="T65" fmla="*/ 214 h 282"/>
                <a:gd name="T66" fmla="*/ 108 w 360"/>
                <a:gd name="T67" fmla="*/ 242 h 282"/>
                <a:gd name="T68" fmla="*/ 108 w 360"/>
                <a:gd name="T69" fmla="*/ 282 h 282"/>
                <a:gd name="T70" fmla="*/ 172 w 360"/>
                <a:gd name="T71" fmla="*/ 272 h 282"/>
                <a:gd name="T72" fmla="*/ 226 w 360"/>
                <a:gd name="T73" fmla="*/ 236 h 282"/>
                <a:gd name="T74" fmla="*/ 282 w 360"/>
                <a:gd name="T75" fmla="*/ 226 h 282"/>
                <a:gd name="T76" fmla="*/ 294 w 360"/>
                <a:gd name="T77" fmla="*/ 228 h 282"/>
                <a:gd name="T78" fmla="*/ 294 w 360"/>
                <a:gd name="T79" fmla="*/ 228 h 282"/>
                <a:gd name="T80" fmla="*/ 294 w 360"/>
                <a:gd name="T81" fmla="*/ 22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60" h="282">
                  <a:moveTo>
                    <a:pt x="294" y="228"/>
                  </a:moveTo>
                  <a:lnTo>
                    <a:pt x="318" y="172"/>
                  </a:lnTo>
                  <a:lnTo>
                    <a:pt x="360" y="156"/>
                  </a:lnTo>
                  <a:lnTo>
                    <a:pt x="360" y="138"/>
                  </a:lnTo>
                  <a:lnTo>
                    <a:pt x="360" y="94"/>
                  </a:lnTo>
                  <a:lnTo>
                    <a:pt x="324" y="28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88" y="0"/>
                  </a:lnTo>
                  <a:lnTo>
                    <a:pt x="278" y="0"/>
                  </a:lnTo>
                  <a:lnTo>
                    <a:pt x="278" y="0"/>
                  </a:lnTo>
                  <a:lnTo>
                    <a:pt x="276" y="2"/>
                  </a:lnTo>
                  <a:lnTo>
                    <a:pt x="272" y="6"/>
                  </a:lnTo>
                  <a:lnTo>
                    <a:pt x="270" y="12"/>
                  </a:lnTo>
                  <a:lnTo>
                    <a:pt x="252" y="18"/>
                  </a:lnTo>
                  <a:lnTo>
                    <a:pt x="234" y="4"/>
                  </a:lnTo>
                  <a:lnTo>
                    <a:pt x="146" y="102"/>
                  </a:lnTo>
                  <a:lnTo>
                    <a:pt x="172" y="126"/>
                  </a:lnTo>
                  <a:lnTo>
                    <a:pt x="170" y="142"/>
                  </a:lnTo>
                  <a:lnTo>
                    <a:pt x="150" y="142"/>
                  </a:lnTo>
                  <a:lnTo>
                    <a:pt x="122" y="142"/>
                  </a:lnTo>
                  <a:lnTo>
                    <a:pt x="106" y="170"/>
                  </a:lnTo>
                  <a:lnTo>
                    <a:pt x="80" y="134"/>
                  </a:lnTo>
                  <a:lnTo>
                    <a:pt x="66" y="114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50" y="136"/>
                  </a:lnTo>
                  <a:lnTo>
                    <a:pt x="28" y="138"/>
                  </a:lnTo>
                  <a:lnTo>
                    <a:pt x="8" y="128"/>
                  </a:lnTo>
                  <a:lnTo>
                    <a:pt x="0" y="136"/>
                  </a:lnTo>
                  <a:lnTo>
                    <a:pt x="50" y="182"/>
                  </a:lnTo>
                  <a:lnTo>
                    <a:pt x="50" y="196"/>
                  </a:lnTo>
                  <a:lnTo>
                    <a:pt x="96" y="214"/>
                  </a:lnTo>
                  <a:lnTo>
                    <a:pt x="108" y="242"/>
                  </a:lnTo>
                  <a:lnTo>
                    <a:pt x="108" y="282"/>
                  </a:lnTo>
                  <a:lnTo>
                    <a:pt x="172" y="272"/>
                  </a:lnTo>
                  <a:lnTo>
                    <a:pt x="226" y="236"/>
                  </a:lnTo>
                  <a:lnTo>
                    <a:pt x="282" y="226"/>
                  </a:lnTo>
                  <a:lnTo>
                    <a:pt x="294" y="228"/>
                  </a:lnTo>
                  <a:lnTo>
                    <a:pt x="294" y="228"/>
                  </a:lnTo>
                  <a:lnTo>
                    <a:pt x="294" y="22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BBD77D25-40E2-4BE9-A6AB-1C4DD396A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3278" y="3570285"/>
              <a:ext cx="808038" cy="644524"/>
            </a:xfrm>
            <a:custGeom>
              <a:avLst/>
              <a:gdLst>
                <a:gd name="T0" fmla="*/ 497 w 509"/>
                <a:gd name="T1" fmla="*/ 0 h 406"/>
                <a:gd name="T2" fmla="*/ 469 w 509"/>
                <a:gd name="T3" fmla="*/ 18 h 406"/>
                <a:gd name="T4" fmla="*/ 469 w 509"/>
                <a:gd name="T5" fmla="*/ 34 h 406"/>
                <a:gd name="T6" fmla="*/ 483 w 509"/>
                <a:gd name="T7" fmla="*/ 54 h 406"/>
                <a:gd name="T8" fmla="*/ 412 w 509"/>
                <a:gd name="T9" fmla="*/ 66 h 406"/>
                <a:gd name="T10" fmla="*/ 378 w 509"/>
                <a:gd name="T11" fmla="*/ 80 h 406"/>
                <a:gd name="T12" fmla="*/ 348 w 509"/>
                <a:gd name="T13" fmla="*/ 126 h 406"/>
                <a:gd name="T14" fmla="*/ 306 w 509"/>
                <a:gd name="T15" fmla="*/ 146 h 406"/>
                <a:gd name="T16" fmla="*/ 170 w 509"/>
                <a:gd name="T17" fmla="*/ 132 h 406"/>
                <a:gd name="T18" fmla="*/ 142 w 509"/>
                <a:gd name="T19" fmla="*/ 146 h 406"/>
                <a:gd name="T20" fmla="*/ 116 w 509"/>
                <a:gd name="T21" fmla="*/ 138 h 406"/>
                <a:gd name="T22" fmla="*/ 116 w 509"/>
                <a:gd name="T23" fmla="*/ 108 h 406"/>
                <a:gd name="T24" fmla="*/ 22 w 509"/>
                <a:gd name="T25" fmla="*/ 124 h 406"/>
                <a:gd name="T26" fmla="*/ 8 w 509"/>
                <a:gd name="T27" fmla="*/ 134 h 406"/>
                <a:gd name="T28" fmla="*/ 56 w 509"/>
                <a:gd name="T29" fmla="*/ 212 h 406"/>
                <a:gd name="T30" fmla="*/ 48 w 509"/>
                <a:gd name="T31" fmla="*/ 226 h 406"/>
                <a:gd name="T32" fmla="*/ 8 w 509"/>
                <a:gd name="T33" fmla="*/ 212 h 406"/>
                <a:gd name="T34" fmla="*/ 0 w 509"/>
                <a:gd name="T35" fmla="*/ 226 h 406"/>
                <a:gd name="T36" fmla="*/ 20 w 509"/>
                <a:gd name="T37" fmla="*/ 236 h 406"/>
                <a:gd name="T38" fmla="*/ 50 w 509"/>
                <a:gd name="T39" fmla="*/ 242 h 406"/>
                <a:gd name="T40" fmla="*/ 68 w 509"/>
                <a:gd name="T41" fmla="*/ 268 h 406"/>
                <a:gd name="T42" fmla="*/ 20 w 509"/>
                <a:gd name="T43" fmla="*/ 314 h 406"/>
                <a:gd name="T44" fmla="*/ 24 w 509"/>
                <a:gd name="T45" fmla="*/ 336 h 406"/>
                <a:gd name="T46" fmla="*/ 64 w 509"/>
                <a:gd name="T47" fmla="*/ 336 h 406"/>
                <a:gd name="T48" fmla="*/ 78 w 509"/>
                <a:gd name="T49" fmla="*/ 350 h 406"/>
                <a:gd name="T50" fmla="*/ 124 w 509"/>
                <a:gd name="T51" fmla="*/ 318 h 406"/>
                <a:gd name="T52" fmla="*/ 140 w 509"/>
                <a:gd name="T53" fmla="*/ 322 h 406"/>
                <a:gd name="T54" fmla="*/ 174 w 509"/>
                <a:gd name="T55" fmla="*/ 396 h 406"/>
                <a:gd name="T56" fmla="*/ 196 w 509"/>
                <a:gd name="T57" fmla="*/ 400 h 406"/>
                <a:gd name="T58" fmla="*/ 226 w 509"/>
                <a:gd name="T59" fmla="*/ 388 h 406"/>
                <a:gd name="T60" fmla="*/ 300 w 509"/>
                <a:gd name="T61" fmla="*/ 392 h 406"/>
                <a:gd name="T62" fmla="*/ 338 w 509"/>
                <a:gd name="T63" fmla="*/ 394 h 406"/>
                <a:gd name="T64" fmla="*/ 350 w 509"/>
                <a:gd name="T65" fmla="*/ 386 h 406"/>
                <a:gd name="T66" fmla="*/ 352 w 509"/>
                <a:gd name="T67" fmla="*/ 374 h 406"/>
                <a:gd name="T68" fmla="*/ 324 w 509"/>
                <a:gd name="T69" fmla="*/ 376 h 406"/>
                <a:gd name="T70" fmla="*/ 320 w 509"/>
                <a:gd name="T71" fmla="*/ 362 h 406"/>
                <a:gd name="T72" fmla="*/ 328 w 509"/>
                <a:gd name="T73" fmla="*/ 356 h 406"/>
                <a:gd name="T74" fmla="*/ 350 w 509"/>
                <a:gd name="T75" fmla="*/ 366 h 406"/>
                <a:gd name="T76" fmla="*/ 368 w 509"/>
                <a:gd name="T77" fmla="*/ 370 h 406"/>
                <a:gd name="T78" fmla="*/ 372 w 509"/>
                <a:gd name="T79" fmla="*/ 400 h 406"/>
                <a:gd name="T80" fmla="*/ 384 w 509"/>
                <a:gd name="T81" fmla="*/ 406 h 406"/>
                <a:gd name="T82" fmla="*/ 416 w 509"/>
                <a:gd name="T83" fmla="*/ 348 h 406"/>
                <a:gd name="T84" fmla="*/ 434 w 509"/>
                <a:gd name="T85" fmla="*/ 328 h 406"/>
                <a:gd name="T86" fmla="*/ 463 w 509"/>
                <a:gd name="T87" fmla="*/ 318 h 406"/>
                <a:gd name="T88" fmla="*/ 471 w 509"/>
                <a:gd name="T89" fmla="*/ 196 h 406"/>
                <a:gd name="T90" fmla="*/ 471 w 509"/>
                <a:gd name="T91" fmla="*/ 196 h 406"/>
                <a:gd name="T92" fmla="*/ 487 w 509"/>
                <a:gd name="T93" fmla="*/ 130 h 406"/>
                <a:gd name="T94" fmla="*/ 487 w 509"/>
                <a:gd name="T95" fmla="*/ 130 h 406"/>
                <a:gd name="T96" fmla="*/ 499 w 509"/>
                <a:gd name="T97" fmla="*/ 110 h 406"/>
                <a:gd name="T98" fmla="*/ 505 w 509"/>
                <a:gd name="T99" fmla="*/ 96 h 406"/>
                <a:gd name="T100" fmla="*/ 509 w 509"/>
                <a:gd name="T101" fmla="*/ 90 h 406"/>
                <a:gd name="T102" fmla="*/ 509 w 509"/>
                <a:gd name="T103" fmla="*/ 90 h 406"/>
                <a:gd name="T104" fmla="*/ 507 w 509"/>
                <a:gd name="T105" fmla="*/ 70 h 406"/>
                <a:gd name="T106" fmla="*/ 509 w 509"/>
                <a:gd name="T107" fmla="*/ 52 h 406"/>
                <a:gd name="T108" fmla="*/ 499 w 509"/>
                <a:gd name="T109" fmla="*/ 18 h 406"/>
                <a:gd name="T110" fmla="*/ 497 w 509"/>
                <a:gd name="T111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9" h="406">
                  <a:moveTo>
                    <a:pt x="497" y="0"/>
                  </a:moveTo>
                  <a:lnTo>
                    <a:pt x="469" y="18"/>
                  </a:lnTo>
                  <a:lnTo>
                    <a:pt x="469" y="34"/>
                  </a:lnTo>
                  <a:lnTo>
                    <a:pt x="483" y="54"/>
                  </a:lnTo>
                  <a:lnTo>
                    <a:pt x="412" y="66"/>
                  </a:lnTo>
                  <a:lnTo>
                    <a:pt x="378" y="80"/>
                  </a:lnTo>
                  <a:lnTo>
                    <a:pt x="348" y="126"/>
                  </a:lnTo>
                  <a:lnTo>
                    <a:pt x="306" y="146"/>
                  </a:lnTo>
                  <a:lnTo>
                    <a:pt x="170" y="132"/>
                  </a:lnTo>
                  <a:lnTo>
                    <a:pt x="142" y="146"/>
                  </a:lnTo>
                  <a:lnTo>
                    <a:pt x="116" y="138"/>
                  </a:lnTo>
                  <a:lnTo>
                    <a:pt x="116" y="108"/>
                  </a:lnTo>
                  <a:lnTo>
                    <a:pt x="22" y="124"/>
                  </a:lnTo>
                  <a:lnTo>
                    <a:pt x="8" y="134"/>
                  </a:lnTo>
                  <a:lnTo>
                    <a:pt x="56" y="212"/>
                  </a:lnTo>
                  <a:lnTo>
                    <a:pt x="48" y="226"/>
                  </a:lnTo>
                  <a:lnTo>
                    <a:pt x="8" y="212"/>
                  </a:lnTo>
                  <a:lnTo>
                    <a:pt x="0" y="226"/>
                  </a:lnTo>
                  <a:lnTo>
                    <a:pt x="20" y="236"/>
                  </a:lnTo>
                  <a:lnTo>
                    <a:pt x="50" y="242"/>
                  </a:lnTo>
                  <a:lnTo>
                    <a:pt x="68" y="268"/>
                  </a:lnTo>
                  <a:lnTo>
                    <a:pt x="20" y="314"/>
                  </a:lnTo>
                  <a:lnTo>
                    <a:pt x="24" y="336"/>
                  </a:lnTo>
                  <a:lnTo>
                    <a:pt x="64" y="336"/>
                  </a:lnTo>
                  <a:lnTo>
                    <a:pt x="78" y="350"/>
                  </a:lnTo>
                  <a:lnTo>
                    <a:pt x="124" y="318"/>
                  </a:lnTo>
                  <a:lnTo>
                    <a:pt x="140" y="322"/>
                  </a:lnTo>
                  <a:lnTo>
                    <a:pt x="174" y="396"/>
                  </a:lnTo>
                  <a:lnTo>
                    <a:pt x="196" y="400"/>
                  </a:lnTo>
                  <a:lnTo>
                    <a:pt x="226" y="388"/>
                  </a:lnTo>
                  <a:lnTo>
                    <a:pt x="300" y="392"/>
                  </a:lnTo>
                  <a:lnTo>
                    <a:pt x="338" y="394"/>
                  </a:lnTo>
                  <a:lnTo>
                    <a:pt x="350" y="386"/>
                  </a:lnTo>
                  <a:lnTo>
                    <a:pt x="352" y="374"/>
                  </a:lnTo>
                  <a:lnTo>
                    <a:pt x="324" y="376"/>
                  </a:lnTo>
                  <a:lnTo>
                    <a:pt x="320" y="362"/>
                  </a:lnTo>
                  <a:lnTo>
                    <a:pt x="328" y="356"/>
                  </a:lnTo>
                  <a:lnTo>
                    <a:pt x="350" y="366"/>
                  </a:lnTo>
                  <a:lnTo>
                    <a:pt x="368" y="370"/>
                  </a:lnTo>
                  <a:lnTo>
                    <a:pt x="372" y="400"/>
                  </a:lnTo>
                  <a:lnTo>
                    <a:pt x="384" y="406"/>
                  </a:lnTo>
                  <a:lnTo>
                    <a:pt x="416" y="348"/>
                  </a:lnTo>
                  <a:lnTo>
                    <a:pt x="434" y="328"/>
                  </a:lnTo>
                  <a:lnTo>
                    <a:pt x="463" y="318"/>
                  </a:lnTo>
                  <a:lnTo>
                    <a:pt x="471" y="196"/>
                  </a:lnTo>
                  <a:lnTo>
                    <a:pt x="471" y="196"/>
                  </a:lnTo>
                  <a:lnTo>
                    <a:pt x="487" y="130"/>
                  </a:lnTo>
                  <a:lnTo>
                    <a:pt x="487" y="130"/>
                  </a:lnTo>
                  <a:lnTo>
                    <a:pt x="499" y="110"/>
                  </a:lnTo>
                  <a:lnTo>
                    <a:pt x="505" y="96"/>
                  </a:lnTo>
                  <a:lnTo>
                    <a:pt x="509" y="90"/>
                  </a:lnTo>
                  <a:lnTo>
                    <a:pt x="509" y="90"/>
                  </a:lnTo>
                  <a:lnTo>
                    <a:pt x="507" y="70"/>
                  </a:lnTo>
                  <a:lnTo>
                    <a:pt x="509" y="52"/>
                  </a:lnTo>
                  <a:lnTo>
                    <a:pt x="499" y="18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F01A2BAE-D8FD-4C22-B541-4EC71B6AF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9928" y="3230560"/>
              <a:ext cx="925513" cy="571500"/>
            </a:xfrm>
            <a:custGeom>
              <a:avLst/>
              <a:gdLst>
                <a:gd name="T0" fmla="*/ 106 w 583"/>
                <a:gd name="T1" fmla="*/ 338 h 360"/>
                <a:gd name="T2" fmla="*/ 80 w 583"/>
                <a:gd name="T3" fmla="*/ 302 h 360"/>
                <a:gd name="T4" fmla="*/ 32 w 583"/>
                <a:gd name="T5" fmla="*/ 294 h 360"/>
                <a:gd name="T6" fmla="*/ 16 w 583"/>
                <a:gd name="T7" fmla="*/ 268 h 360"/>
                <a:gd name="T8" fmla="*/ 32 w 583"/>
                <a:gd name="T9" fmla="*/ 250 h 360"/>
                <a:gd name="T10" fmla="*/ 12 w 583"/>
                <a:gd name="T11" fmla="*/ 206 h 360"/>
                <a:gd name="T12" fmla="*/ 0 w 583"/>
                <a:gd name="T13" fmla="*/ 188 h 360"/>
                <a:gd name="T14" fmla="*/ 10 w 583"/>
                <a:gd name="T15" fmla="*/ 170 h 360"/>
                <a:gd name="T16" fmla="*/ 32 w 583"/>
                <a:gd name="T17" fmla="*/ 150 h 360"/>
                <a:gd name="T18" fmla="*/ 26 w 583"/>
                <a:gd name="T19" fmla="*/ 124 h 360"/>
                <a:gd name="T20" fmla="*/ 46 w 583"/>
                <a:gd name="T21" fmla="*/ 116 h 360"/>
                <a:gd name="T22" fmla="*/ 68 w 583"/>
                <a:gd name="T23" fmla="*/ 130 h 360"/>
                <a:gd name="T24" fmla="*/ 90 w 583"/>
                <a:gd name="T25" fmla="*/ 106 h 360"/>
                <a:gd name="T26" fmla="*/ 98 w 583"/>
                <a:gd name="T27" fmla="*/ 80 h 360"/>
                <a:gd name="T28" fmla="*/ 100 w 583"/>
                <a:gd name="T29" fmla="*/ 44 h 360"/>
                <a:gd name="T30" fmla="*/ 108 w 583"/>
                <a:gd name="T31" fmla="*/ 26 h 360"/>
                <a:gd name="T32" fmla="*/ 146 w 583"/>
                <a:gd name="T33" fmla="*/ 6 h 360"/>
                <a:gd name="T34" fmla="*/ 182 w 583"/>
                <a:gd name="T35" fmla="*/ 4 h 360"/>
                <a:gd name="T36" fmla="*/ 278 w 583"/>
                <a:gd name="T37" fmla="*/ 16 h 360"/>
                <a:gd name="T38" fmla="*/ 282 w 583"/>
                <a:gd name="T39" fmla="*/ 0 h 360"/>
                <a:gd name="T40" fmla="*/ 308 w 583"/>
                <a:gd name="T41" fmla="*/ 8 h 360"/>
                <a:gd name="T42" fmla="*/ 354 w 583"/>
                <a:gd name="T43" fmla="*/ 12 h 360"/>
                <a:gd name="T44" fmla="*/ 408 w 583"/>
                <a:gd name="T45" fmla="*/ 22 h 360"/>
                <a:gd name="T46" fmla="*/ 490 w 583"/>
                <a:gd name="T47" fmla="*/ 76 h 360"/>
                <a:gd name="T48" fmla="*/ 557 w 583"/>
                <a:gd name="T49" fmla="*/ 134 h 360"/>
                <a:gd name="T50" fmla="*/ 581 w 583"/>
                <a:gd name="T51" fmla="*/ 190 h 360"/>
                <a:gd name="T52" fmla="*/ 583 w 583"/>
                <a:gd name="T53" fmla="*/ 214 h 360"/>
                <a:gd name="T54" fmla="*/ 581 w 583"/>
                <a:gd name="T55" fmla="*/ 214 h 360"/>
                <a:gd name="T56" fmla="*/ 553 w 583"/>
                <a:gd name="T57" fmla="*/ 232 h 360"/>
                <a:gd name="T58" fmla="*/ 553 w 583"/>
                <a:gd name="T59" fmla="*/ 248 h 360"/>
                <a:gd name="T60" fmla="*/ 567 w 583"/>
                <a:gd name="T61" fmla="*/ 268 h 360"/>
                <a:gd name="T62" fmla="*/ 496 w 583"/>
                <a:gd name="T63" fmla="*/ 280 h 360"/>
                <a:gd name="T64" fmla="*/ 462 w 583"/>
                <a:gd name="T65" fmla="*/ 294 h 360"/>
                <a:gd name="T66" fmla="*/ 432 w 583"/>
                <a:gd name="T67" fmla="*/ 340 h 360"/>
                <a:gd name="T68" fmla="*/ 390 w 583"/>
                <a:gd name="T69" fmla="*/ 360 h 360"/>
                <a:gd name="T70" fmla="*/ 254 w 583"/>
                <a:gd name="T71" fmla="*/ 346 h 360"/>
                <a:gd name="T72" fmla="*/ 226 w 583"/>
                <a:gd name="T73" fmla="*/ 360 h 360"/>
                <a:gd name="T74" fmla="*/ 200 w 583"/>
                <a:gd name="T75" fmla="*/ 352 h 360"/>
                <a:gd name="T76" fmla="*/ 200 w 583"/>
                <a:gd name="T77" fmla="*/ 322 h 360"/>
                <a:gd name="T78" fmla="*/ 106 w 583"/>
                <a:gd name="T79" fmla="*/ 33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83" h="360">
                  <a:moveTo>
                    <a:pt x="106" y="338"/>
                  </a:moveTo>
                  <a:lnTo>
                    <a:pt x="80" y="302"/>
                  </a:lnTo>
                  <a:lnTo>
                    <a:pt x="32" y="294"/>
                  </a:lnTo>
                  <a:lnTo>
                    <a:pt x="16" y="268"/>
                  </a:lnTo>
                  <a:lnTo>
                    <a:pt x="32" y="250"/>
                  </a:lnTo>
                  <a:lnTo>
                    <a:pt x="12" y="206"/>
                  </a:lnTo>
                  <a:lnTo>
                    <a:pt x="0" y="188"/>
                  </a:lnTo>
                  <a:lnTo>
                    <a:pt x="10" y="170"/>
                  </a:lnTo>
                  <a:lnTo>
                    <a:pt x="32" y="150"/>
                  </a:lnTo>
                  <a:lnTo>
                    <a:pt x="26" y="124"/>
                  </a:lnTo>
                  <a:lnTo>
                    <a:pt x="46" y="116"/>
                  </a:lnTo>
                  <a:lnTo>
                    <a:pt x="68" y="130"/>
                  </a:lnTo>
                  <a:lnTo>
                    <a:pt x="90" y="106"/>
                  </a:lnTo>
                  <a:lnTo>
                    <a:pt x="98" y="80"/>
                  </a:lnTo>
                  <a:lnTo>
                    <a:pt x="100" y="44"/>
                  </a:lnTo>
                  <a:lnTo>
                    <a:pt x="108" y="26"/>
                  </a:lnTo>
                  <a:lnTo>
                    <a:pt x="146" y="6"/>
                  </a:lnTo>
                  <a:lnTo>
                    <a:pt x="182" y="4"/>
                  </a:lnTo>
                  <a:lnTo>
                    <a:pt x="278" y="16"/>
                  </a:lnTo>
                  <a:lnTo>
                    <a:pt x="282" y="0"/>
                  </a:lnTo>
                  <a:lnTo>
                    <a:pt x="308" y="8"/>
                  </a:lnTo>
                  <a:lnTo>
                    <a:pt x="354" y="12"/>
                  </a:lnTo>
                  <a:lnTo>
                    <a:pt x="408" y="22"/>
                  </a:lnTo>
                  <a:lnTo>
                    <a:pt x="490" y="76"/>
                  </a:lnTo>
                  <a:lnTo>
                    <a:pt x="557" y="134"/>
                  </a:lnTo>
                  <a:lnTo>
                    <a:pt x="581" y="190"/>
                  </a:lnTo>
                  <a:lnTo>
                    <a:pt x="583" y="214"/>
                  </a:lnTo>
                  <a:lnTo>
                    <a:pt x="581" y="214"/>
                  </a:lnTo>
                  <a:lnTo>
                    <a:pt x="553" y="232"/>
                  </a:lnTo>
                  <a:lnTo>
                    <a:pt x="553" y="248"/>
                  </a:lnTo>
                  <a:lnTo>
                    <a:pt x="567" y="268"/>
                  </a:lnTo>
                  <a:lnTo>
                    <a:pt x="496" y="280"/>
                  </a:lnTo>
                  <a:lnTo>
                    <a:pt x="462" y="294"/>
                  </a:lnTo>
                  <a:lnTo>
                    <a:pt x="432" y="340"/>
                  </a:lnTo>
                  <a:lnTo>
                    <a:pt x="390" y="360"/>
                  </a:lnTo>
                  <a:lnTo>
                    <a:pt x="254" y="346"/>
                  </a:lnTo>
                  <a:lnTo>
                    <a:pt x="226" y="360"/>
                  </a:lnTo>
                  <a:lnTo>
                    <a:pt x="200" y="352"/>
                  </a:lnTo>
                  <a:lnTo>
                    <a:pt x="200" y="322"/>
                  </a:lnTo>
                  <a:lnTo>
                    <a:pt x="106" y="33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60C09903-7190-43F2-A5B6-1E12869F0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03" y="4672009"/>
              <a:ext cx="814388" cy="541337"/>
            </a:xfrm>
            <a:custGeom>
              <a:avLst/>
              <a:gdLst>
                <a:gd name="T0" fmla="*/ 114 w 513"/>
                <a:gd name="T1" fmla="*/ 24 h 341"/>
                <a:gd name="T2" fmla="*/ 116 w 513"/>
                <a:gd name="T3" fmla="*/ 22 h 341"/>
                <a:gd name="T4" fmla="*/ 52 w 513"/>
                <a:gd name="T5" fmla="*/ 14 h 341"/>
                <a:gd name="T6" fmla="*/ 52 w 513"/>
                <a:gd name="T7" fmla="*/ 14 h 341"/>
                <a:gd name="T8" fmla="*/ 52 w 513"/>
                <a:gd name="T9" fmla="*/ 16 h 341"/>
                <a:gd name="T10" fmla="*/ 50 w 513"/>
                <a:gd name="T11" fmla="*/ 24 h 341"/>
                <a:gd name="T12" fmla="*/ 46 w 513"/>
                <a:gd name="T13" fmla="*/ 44 h 341"/>
                <a:gd name="T14" fmla="*/ 40 w 513"/>
                <a:gd name="T15" fmla="*/ 78 h 341"/>
                <a:gd name="T16" fmla="*/ 40 w 513"/>
                <a:gd name="T17" fmla="*/ 78 h 341"/>
                <a:gd name="T18" fmla="*/ 36 w 513"/>
                <a:gd name="T19" fmla="*/ 88 h 341"/>
                <a:gd name="T20" fmla="*/ 26 w 513"/>
                <a:gd name="T21" fmla="*/ 106 h 341"/>
                <a:gd name="T22" fmla="*/ 10 w 513"/>
                <a:gd name="T23" fmla="*/ 133 h 341"/>
                <a:gd name="T24" fmla="*/ 0 w 513"/>
                <a:gd name="T25" fmla="*/ 151 h 341"/>
                <a:gd name="T26" fmla="*/ 10 w 513"/>
                <a:gd name="T27" fmla="*/ 225 h 341"/>
                <a:gd name="T28" fmla="*/ 116 w 513"/>
                <a:gd name="T29" fmla="*/ 229 h 341"/>
                <a:gd name="T30" fmla="*/ 212 w 513"/>
                <a:gd name="T31" fmla="*/ 295 h 341"/>
                <a:gd name="T32" fmla="*/ 212 w 513"/>
                <a:gd name="T33" fmla="*/ 295 h 341"/>
                <a:gd name="T34" fmla="*/ 226 w 513"/>
                <a:gd name="T35" fmla="*/ 285 h 341"/>
                <a:gd name="T36" fmla="*/ 240 w 513"/>
                <a:gd name="T37" fmla="*/ 275 h 341"/>
                <a:gd name="T38" fmla="*/ 240 w 513"/>
                <a:gd name="T39" fmla="*/ 275 h 341"/>
                <a:gd name="T40" fmla="*/ 264 w 513"/>
                <a:gd name="T41" fmla="*/ 281 h 341"/>
                <a:gd name="T42" fmla="*/ 286 w 513"/>
                <a:gd name="T43" fmla="*/ 287 h 341"/>
                <a:gd name="T44" fmla="*/ 300 w 513"/>
                <a:gd name="T45" fmla="*/ 315 h 341"/>
                <a:gd name="T46" fmla="*/ 322 w 513"/>
                <a:gd name="T47" fmla="*/ 315 h 341"/>
                <a:gd name="T48" fmla="*/ 338 w 513"/>
                <a:gd name="T49" fmla="*/ 337 h 341"/>
                <a:gd name="T50" fmla="*/ 338 w 513"/>
                <a:gd name="T51" fmla="*/ 337 h 341"/>
                <a:gd name="T52" fmla="*/ 352 w 513"/>
                <a:gd name="T53" fmla="*/ 341 h 341"/>
                <a:gd name="T54" fmla="*/ 360 w 513"/>
                <a:gd name="T55" fmla="*/ 327 h 341"/>
                <a:gd name="T56" fmla="*/ 354 w 513"/>
                <a:gd name="T57" fmla="*/ 281 h 341"/>
                <a:gd name="T58" fmla="*/ 354 w 513"/>
                <a:gd name="T59" fmla="*/ 281 h 341"/>
                <a:gd name="T60" fmla="*/ 406 w 513"/>
                <a:gd name="T61" fmla="*/ 241 h 341"/>
                <a:gd name="T62" fmla="*/ 406 w 513"/>
                <a:gd name="T63" fmla="*/ 241 h 341"/>
                <a:gd name="T64" fmla="*/ 490 w 513"/>
                <a:gd name="T65" fmla="*/ 199 h 341"/>
                <a:gd name="T66" fmla="*/ 490 w 513"/>
                <a:gd name="T67" fmla="*/ 199 h 341"/>
                <a:gd name="T68" fmla="*/ 502 w 513"/>
                <a:gd name="T69" fmla="*/ 185 h 341"/>
                <a:gd name="T70" fmla="*/ 513 w 513"/>
                <a:gd name="T71" fmla="*/ 171 h 341"/>
                <a:gd name="T72" fmla="*/ 504 w 513"/>
                <a:gd name="T73" fmla="*/ 113 h 341"/>
                <a:gd name="T74" fmla="*/ 492 w 513"/>
                <a:gd name="T75" fmla="*/ 80 h 341"/>
                <a:gd name="T76" fmla="*/ 513 w 513"/>
                <a:gd name="T77" fmla="*/ 44 h 341"/>
                <a:gd name="T78" fmla="*/ 502 w 513"/>
                <a:gd name="T79" fmla="*/ 30 h 341"/>
                <a:gd name="T80" fmla="*/ 466 w 513"/>
                <a:gd name="T81" fmla="*/ 44 h 341"/>
                <a:gd name="T82" fmla="*/ 466 w 513"/>
                <a:gd name="T83" fmla="*/ 44 h 341"/>
                <a:gd name="T84" fmla="*/ 354 w 513"/>
                <a:gd name="T85" fmla="*/ 54 h 341"/>
                <a:gd name="T86" fmla="*/ 354 w 513"/>
                <a:gd name="T87" fmla="*/ 54 h 341"/>
                <a:gd name="T88" fmla="*/ 352 w 513"/>
                <a:gd name="T89" fmla="*/ 58 h 341"/>
                <a:gd name="T90" fmla="*/ 346 w 513"/>
                <a:gd name="T91" fmla="*/ 66 h 341"/>
                <a:gd name="T92" fmla="*/ 334 w 513"/>
                <a:gd name="T93" fmla="*/ 76 h 341"/>
                <a:gd name="T94" fmla="*/ 310 w 513"/>
                <a:gd name="T95" fmla="*/ 80 h 341"/>
                <a:gd name="T96" fmla="*/ 298 w 513"/>
                <a:gd name="T97" fmla="*/ 72 h 341"/>
                <a:gd name="T98" fmla="*/ 282 w 513"/>
                <a:gd name="T99" fmla="*/ 76 h 341"/>
                <a:gd name="T100" fmla="*/ 240 w 513"/>
                <a:gd name="T101" fmla="*/ 58 h 341"/>
                <a:gd name="T102" fmla="*/ 182 w 513"/>
                <a:gd name="T103" fmla="*/ 64 h 341"/>
                <a:gd name="T104" fmla="*/ 188 w 513"/>
                <a:gd name="T105" fmla="*/ 48 h 341"/>
                <a:gd name="T106" fmla="*/ 204 w 513"/>
                <a:gd name="T107" fmla="*/ 32 h 341"/>
                <a:gd name="T108" fmla="*/ 238 w 513"/>
                <a:gd name="T109" fmla="*/ 16 h 341"/>
                <a:gd name="T110" fmla="*/ 236 w 513"/>
                <a:gd name="T111" fmla="*/ 10 h 341"/>
                <a:gd name="T112" fmla="*/ 152 w 513"/>
                <a:gd name="T113" fmla="*/ 0 h 341"/>
                <a:gd name="T114" fmla="*/ 118 w 513"/>
                <a:gd name="T115" fmla="*/ 42 h 341"/>
                <a:gd name="T116" fmla="*/ 118 w 513"/>
                <a:gd name="T117" fmla="*/ 42 h 341"/>
                <a:gd name="T118" fmla="*/ 116 w 513"/>
                <a:gd name="T119" fmla="*/ 34 h 341"/>
                <a:gd name="T120" fmla="*/ 114 w 513"/>
                <a:gd name="T121" fmla="*/ 28 h 341"/>
                <a:gd name="T122" fmla="*/ 114 w 513"/>
                <a:gd name="T123" fmla="*/ 24 h 341"/>
                <a:gd name="T124" fmla="*/ 114 w 513"/>
                <a:gd name="T125" fmla="*/ 2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3" h="341">
                  <a:moveTo>
                    <a:pt x="114" y="24"/>
                  </a:moveTo>
                  <a:lnTo>
                    <a:pt x="116" y="22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2" y="16"/>
                  </a:lnTo>
                  <a:lnTo>
                    <a:pt x="50" y="24"/>
                  </a:lnTo>
                  <a:lnTo>
                    <a:pt x="46" y="44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36" y="88"/>
                  </a:lnTo>
                  <a:lnTo>
                    <a:pt x="26" y="106"/>
                  </a:lnTo>
                  <a:lnTo>
                    <a:pt x="10" y="133"/>
                  </a:lnTo>
                  <a:lnTo>
                    <a:pt x="0" y="151"/>
                  </a:lnTo>
                  <a:lnTo>
                    <a:pt x="10" y="225"/>
                  </a:lnTo>
                  <a:lnTo>
                    <a:pt x="116" y="229"/>
                  </a:lnTo>
                  <a:lnTo>
                    <a:pt x="212" y="295"/>
                  </a:lnTo>
                  <a:lnTo>
                    <a:pt x="212" y="295"/>
                  </a:lnTo>
                  <a:lnTo>
                    <a:pt x="226" y="285"/>
                  </a:lnTo>
                  <a:lnTo>
                    <a:pt x="240" y="275"/>
                  </a:lnTo>
                  <a:lnTo>
                    <a:pt x="240" y="275"/>
                  </a:lnTo>
                  <a:lnTo>
                    <a:pt x="264" y="281"/>
                  </a:lnTo>
                  <a:lnTo>
                    <a:pt x="286" y="287"/>
                  </a:lnTo>
                  <a:lnTo>
                    <a:pt x="300" y="315"/>
                  </a:lnTo>
                  <a:lnTo>
                    <a:pt x="322" y="315"/>
                  </a:lnTo>
                  <a:lnTo>
                    <a:pt x="338" y="337"/>
                  </a:lnTo>
                  <a:lnTo>
                    <a:pt x="338" y="337"/>
                  </a:lnTo>
                  <a:lnTo>
                    <a:pt x="352" y="341"/>
                  </a:lnTo>
                  <a:lnTo>
                    <a:pt x="360" y="327"/>
                  </a:lnTo>
                  <a:lnTo>
                    <a:pt x="354" y="281"/>
                  </a:lnTo>
                  <a:lnTo>
                    <a:pt x="354" y="281"/>
                  </a:lnTo>
                  <a:lnTo>
                    <a:pt x="406" y="241"/>
                  </a:lnTo>
                  <a:lnTo>
                    <a:pt x="406" y="241"/>
                  </a:lnTo>
                  <a:lnTo>
                    <a:pt x="490" y="199"/>
                  </a:lnTo>
                  <a:lnTo>
                    <a:pt x="490" y="199"/>
                  </a:lnTo>
                  <a:lnTo>
                    <a:pt x="502" y="185"/>
                  </a:lnTo>
                  <a:lnTo>
                    <a:pt x="513" y="171"/>
                  </a:lnTo>
                  <a:lnTo>
                    <a:pt x="504" y="113"/>
                  </a:lnTo>
                  <a:lnTo>
                    <a:pt x="492" y="80"/>
                  </a:lnTo>
                  <a:lnTo>
                    <a:pt x="513" y="44"/>
                  </a:lnTo>
                  <a:lnTo>
                    <a:pt x="502" y="30"/>
                  </a:lnTo>
                  <a:lnTo>
                    <a:pt x="466" y="44"/>
                  </a:lnTo>
                  <a:lnTo>
                    <a:pt x="466" y="44"/>
                  </a:lnTo>
                  <a:lnTo>
                    <a:pt x="354" y="54"/>
                  </a:lnTo>
                  <a:lnTo>
                    <a:pt x="354" y="54"/>
                  </a:lnTo>
                  <a:lnTo>
                    <a:pt x="352" y="58"/>
                  </a:lnTo>
                  <a:lnTo>
                    <a:pt x="346" y="66"/>
                  </a:lnTo>
                  <a:lnTo>
                    <a:pt x="334" y="76"/>
                  </a:lnTo>
                  <a:lnTo>
                    <a:pt x="310" y="80"/>
                  </a:lnTo>
                  <a:lnTo>
                    <a:pt x="298" y="72"/>
                  </a:lnTo>
                  <a:lnTo>
                    <a:pt x="282" y="76"/>
                  </a:lnTo>
                  <a:lnTo>
                    <a:pt x="240" y="58"/>
                  </a:lnTo>
                  <a:lnTo>
                    <a:pt x="182" y="64"/>
                  </a:lnTo>
                  <a:lnTo>
                    <a:pt x="188" y="48"/>
                  </a:lnTo>
                  <a:lnTo>
                    <a:pt x="204" y="32"/>
                  </a:lnTo>
                  <a:lnTo>
                    <a:pt x="238" y="16"/>
                  </a:lnTo>
                  <a:lnTo>
                    <a:pt x="236" y="10"/>
                  </a:lnTo>
                  <a:lnTo>
                    <a:pt x="152" y="0"/>
                  </a:lnTo>
                  <a:lnTo>
                    <a:pt x="118" y="42"/>
                  </a:lnTo>
                  <a:lnTo>
                    <a:pt x="118" y="42"/>
                  </a:lnTo>
                  <a:lnTo>
                    <a:pt x="116" y="34"/>
                  </a:lnTo>
                  <a:lnTo>
                    <a:pt x="114" y="28"/>
                  </a:lnTo>
                  <a:lnTo>
                    <a:pt x="114" y="24"/>
                  </a:lnTo>
                  <a:lnTo>
                    <a:pt x="114" y="2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761A46B6-B52F-4232-A05F-CE3553E8B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226" y="2128837"/>
              <a:ext cx="619125" cy="708025"/>
            </a:xfrm>
            <a:custGeom>
              <a:avLst/>
              <a:gdLst>
                <a:gd name="T0" fmla="*/ 26 w 390"/>
                <a:gd name="T1" fmla="*/ 352 h 446"/>
                <a:gd name="T2" fmla="*/ 22 w 390"/>
                <a:gd name="T3" fmla="*/ 306 h 446"/>
                <a:gd name="T4" fmla="*/ 8 w 390"/>
                <a:gd name="T5" fmla="*/ 272 h 446"/>
                <a:gd name="T6" fmla="*/ 0 w 390"/>
                <a:gd name="T7" fmla="*/ 200 h 446"/>
                <a:gd name="T8" fmla="*/ 2 w 390"/>
                <a:gd name="T9" fmla="*/ 188 h 446"/>
                <a:gd name="T10" fmla="*/ 32 w 390"/>
                <a:gd name="T11" fmla="*/ 186 h 446"/>
                <a:gd name="T12" fmla="*/ 38 w 390"/>
                <a:gd name="T13" fmla="*/ 176 h 446"/>
                <a:gd name="T14" fmla="*/ 64 w 390"/>
                <a:gd name="T15" fmla="*/ 166 h 446"/>
                <a:gd name="T16" fmla="*/ 78 w 390"/>
                <a:gd name="T17" fmla="*/ 156 h 446"/>
                <a:gd name="T18" fmla="*/ 56 w 390"/>
                <a:gd name="T19" fmla="*/ 132 h 446"/>
                <a:gd name="T20" fmla="*/ 56 w 390"/>
                <a:gd name="T21" fmla="*/ 118 h 446"/>
                <a:gd name="T22" fmla="*/ 80 w 390"/>
                <a:gd name="T23" fmla="*/ 94 h 446"/>
                <a:gd name="T24" fmla="*/ 90 w 390"/>
                <a:gd name="T25" fmla="*/ 74 h 446"/>
                <a:gd name="T26" fmla="*/ 80 w 390"/>
                <a:gd name="T27" fmla="*/ 34 h 446"/>
                <a:gd name="T28" fmla="*/ 80 w 390"/>
                <a:gd name="T29" fmla="*/ 34 h 446"/>
                <a:gd name="T30" fmla="*/ 120 w 390"/>
                <a:gd name="T31" fmla="*/ 18 h 446"/>
                <a:gd name="T32" fmla="*/ 150 w 390"/>
                <a:gd name="T33" fmla="*/ 40 h 446"/>
                <a:gd name="T34" fmla="*/ 188 w 390"/>
                <a:gd name="T35" fmla="*/ 0 h 446"/>
                <a:gd name="T36" fmla="*/ 222 w 390"/>
                <a:gd name="T37" fmla="*/ 0 h 446"/>
                <a:gd name="T38" fmla="*/ 194 w 390"/>
                <a:gd name="T39" fmla="*/ 54 h 446"/>
                <a:gd name="T40" fmla="*/ 214 w 390"/>
                <a:gd name="T41" fmla="*/ 68 h 446"/>
                <a:gd name="T42" fmla="*/ 236 w 390"/>
                <a:gd name="T43" fmla="*/ 104 h 446"/>
                <a:gd name="T44" fmla="*/ 262 w 390"/>
                <a:gd name="T45" fmla="*/ 104 h 446"/>
                <a:gd name="T46" fmla="*/ 278 w 390"/>
                <a:gd name="T47" fmla="*/ 138 h 446"/>
                <a:gd name="T48" fmla="*/ 306 w 390"/>
                <a:gd name="T49" fmla="*/ 158 h 446"/>
                <a:gd name="T50" fmla="*/ 324 w 390"/>
                <a:gd name="T51" fmla="*/ 144 h 446"/>
                <a:gd name="T52" fmla="*/ 340 w 390"/>
                <a:gd name="T53" fmla="*/ 154 h 446"/>
                <a:gd name="T54" fmla="*/ 372 w 390"/>
                <a:gd name="T55" fmla="*/ 200 h 446"/>
                <a:gd name="T56" fmla="*/ 390 w 390"/>
                <a:gd name="T57" fmla="*/ 228 h 446"/>
                <a:gd name="T58" fmla="*/ 362 w 390"/>
                <a:gd name="T59" fmla="*/ 236 h 446"/>
                <a:gd name="T60" fmla="*/ 340 w 390"/>
                <a:gd name="T61" fmla="*/ 296 h 446"/>
                <a:gd name="T62" fmla="*/ 348 w 390"/>
                <a:gd name="T63" fmla="*/ 310 h 446"/>
                <a:gd name="T64" fmla="*/ 326 w 390"/>
                <a:gd name="T65" fmla="*/ 330 h 446"/>
                <a:gd name="T66" fmla="*/ 310 w 390"/>
                <a:gd name="T67" fmla="*/ 346 h 446"/>
                <a:gd name="T68" fmla="*/ 282 w 390"/>
                <a:gd name="T69" fmla="*/ 334 h 446"/>
                <a:gd name="T70" fmla="*/ 260 w 390"/>
                <a:gd name="T71" fmla="*/ 352 h 446"/>
                <a:gd name="T72" fmla="*/ 242 w 390"/>
                <a:gd name="T73" fmla="*/ 364 h 446"/>
                <a:gd name="T74" fmla="*/ 172 w 390"/>
                <a:gd name="T75" fmla="*/ 372 h 446"/>
                <a:gd name="T76" fmla="*/ 158 w 390"/>
                <a:gd name="T77" fmla="*/ 388 h 446"/>
                <a:gd name="T78" fmla="*/ 160 w 390"/>
                <a:gd name="T79" fmla="*/ 408 h 446"/>
                <a:gd name="T80" fmla="*/ 146 w 390"/>
                <a:gd name="T81" fmla="*/ 430 h 446"/>
                <a:gd name="T82" fmla="*/ 134 w 390"/>
                <a:gd name="T83" fmla="*/ 420 h 446"/>
                <a:gd name="T84" fmla="*/ 134 w 390"/>
                <a:gd name="T85" fmla="*/ 420 h 446"/>
                <a:gd name="T86" fmla="*/ 128 w 390"/>
                <a:gd name="T87" fmla="*/ 434 h 446"/>
                <a:gd name="T88" fmla="*/ 124 w 390"/>
                <a:gd name="T89" fmla="*/ 442 h 446"/>
                <a:gd name="T90" fmla="*/ 122 w 390"/>
                <a:gd name="T91" fmla="*/ 446 h 446"/>
                <a:gd name="T92" fmla="*/ 122 w 390"/>
                <a:gd name="T93" fmla="*/ 446 h 446"/>
                <a:gd name="T94" fmla="*/ 100 w 390"/>
                <a:gd name="T95" fmla="*/ 440 h 446"/>
                <a:gd name="T96" fmla="*/ 70 w 390"/>
                <a:gd name="T97" fmla="*/ 408 h 446"/>
                <a:gd name="T98" fmla="*/ 56 w 390"/>
                <a:gd name="T99" fmla="*/ 420 h 446"/>
                <a:gd name="T100" fmla="*/ 38 w 390"/>
                <a:gd name="T101" fmla="*/ 420 h 446"/>
                <a:gd name="T102" fmla="*/ 38 w 390"/>
                <a:gd name="T103" fmla="*/ 404 h 446"/>
                <a:gd name="T104" fmla="*/ 46 w 390"/>
                <a:gd name="T105" fmla="*/ 388 h 446"/>
                <a:gd name="T106" fmla="*/ 16 w 390"/>
                <a:gd name="T107" fmla="*/ 370 h 446"/>
                <a:gd name="T108" fmla="*/ 26 w 390"/>
                <a:gd name="T109" fmla="*/ 352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90" h="446">
                  <a:moveTo>
                    <a:pt x="26" y="352"/>
                  </a:moveTo>
                  <a:lnTo>
                    <a:pt x="22" y="306"/>
                  </a:lnTo>
                  <a:lnTo>
                    <a:pt x="8" y="272"/>
                  </a:lnTo>
                  <a:lnTo>
                    <a:pt x="0" y="200"/>
                  </a:lnTo>
                  <a:lnTo>
                    <a:pt x="2" y="188"/>
                  </a:lnTo>
                  <a:lnTo>
                    <a:pt x="32" y="186"/>
                  </a:lnTo>
                  <a:lnTo>
                    <a:pt x="38" y="176"/>
                  </a:lnTo>
                  <a:lnTo>
                    <a:pt x="64" y="166"/>
                  </a:lnTo>
                  <a:lnTo>
                    <a:pt x="78" y="156"/>
                  </a:lnTo>
                  <a:lnTo>
                    <a:pt x="56" y="132"/>
                  </a:lnTo>
                  <a:lnTo>
                    <a:pt x="56" y="118"/>
                  </a:lnTo>
                  <a:lnTo>
                    <a:pt x="80" y="94"/>
                  </a:lnTo>
                  <a:lnTo>
                    <a:pt x="90" y="74"/>
                  </a:lnTo>
                  <a:lnTo>
                    <a:pt x="80" y="34"/>
                  </a:lnTo>
                  <a:lnTo>
                    <a:pt x="80" y="34"/>
                  </a:lnTo>
                  <a:lnTo>
                    <a:pt x="120" y="18"/>
                  </a:lnTo>
                  <a:lnTo>
                    <a:pt x="150" y="40"/>
                  </a:lnTo>
                  <a:lnTo>
                    <a:pt x="188" y="0"/>
                  </a:lnTo>
                  <a:lnTo>
                    <a:pt x="222" y="0"/>
                  </a:lnTo>
                  <a:lnTo>
                    <a:pt x="194" y="54"/>
                  </a:lnTo>
                  <a:lnTo>
                    <a:pt x="214" y="68"/>
                  </a:lnTo>
                  <a:lnTo>
                    <a:pt x="236" y="104"/>
                  </a:lnTo>
                  <a:lnTo>
                    <a:pt x="262" y="104"/>
                  </a:lnTo>
                  <a:lnTo>
                    <a:pt x="278" y="138"/>
                  </a:lnTo>
                  <a:lnTo>
                    <a:pt x="306" y="158"/>
                  </a:lnTo>
                  <a:lnTo>
                    <a:pt x="324" y="144"/>
                  </a:lnTo>
                  <a:lnTo>
                    <a:pt x="340" y="154"/>
                  </a:lnTo>
                  <a:lnTo>
                    <a:pt x="372" y="200"/>
                  </a:lnTo>
                  <a:lnTo>
                    <a:pt x="390" y="228"/>
                  </a:lnTo>
                  <a:lnTo>
                    <a:pt x="362" y="236"/>
                  </a:lnTo>
                  <a:lnTo>
                    <a:pt x="340" y="296"/>
                  </a:lnTo>
                  <a:lnTo>
                    <a:pt x="348" y="310"/>
                  </a:lnTo>
                  <a:lnTo>
                    <a:pt x="326" y="330"/>
                  </a:lnTo>
                  <a:lnTo>
                    <a:pt x="310" y="346"/>
                  </a:lnTo>
                  <a:lnTo>
                    <a:pt x="282" y="334"/>
                  </a:lnTo>
                  <a:lnTo>
                    <a:pt x="260" y="352"/>
                  </a:lnTo>
                  <a:lnTo>
                    <a:pt x="242" y="364"/>
                  </a:lnTo>
                  <a:lnTo>
                    <a:pt x="172" y="372"/>
                  </a:lnTo>
                  <a:lnTo>
                    <a:pt x="158" y="388"/>
                  </a:lnTo>
                  <a:lnTo>
                    <a:pt x="160" y="408"/>
                  </a:lnTo>
                  <a:lnTo>
                    <a:pt x="146" y="430"/>
                  </a:lnTo>
                  <a:lnTo>
                    <a:pt x="134" y="420"/>
                  </a:lnTo>
                  <a:lnTo>
                    <a:pt x="134" y="420"/>
                  </a:lnTo>
                  <a:lnTo>
                    <a:pt x="128" y="434"/>
                  </a:lnTo>
                  <a:lnTo>
                    <a:pt x="124" y="442"/>
                  </a:lnTo>
                  <a:lnTo>
                    <a:pt x="122" y="446"/>
                  </a:lnTo>
                  <a:lnTo>
                    <a:pt x="122" y="446"/>
                  </a:lnTo>
                  <a:lnTo>
                    <a:pt x="100" y="440"/>
                  </a:lnTo>
                  <a:lnTo>
                    <a:pt x="70" y="408"/>
                  </a:lnTo>
                  <a:lnTo>
                    <a:pt x="56" y="420"/>
                  </a:lnTo>
                  <a:lnTo>
                    <a:pt x="38" y="420"/>
                  </a:lnTo>
                  <a:lnTo>
                    <a:pt x="38" y="404"/>
                  </a:lnTo>
                  <a:lnTo>
                    <a:pt x="46" y="388"/>
                  </a:lnTo>
                  <a:lnTo>
                    <a:pt x="16" y="370"/>
                  </a:lnTo>
                  <a:lnTo>
                    <a:pt x="26" y="35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20290073-A82D-420F-A63A-657DE9F61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177" y="2716211"/>
              <a:ext cx="317500" cy="304800"/>
            </a:xfrm>
            <a:custGeom>
              <a:avLst/>
              <a:gdLst>
                <a:gd name="T0" fmla="*/ 200 w 200"/>
                <a:gd name="T1" fmla="*/ 96 h 192"/>
                <a:gd name="T2" fmla="*/ 184 w 200"/>
                <a:gd name="T3" fmla="*/ 138 h 192"/>
                <a:gd name="T4" fmla="*/ 158 w 200"/>
                <a:gd name="T5" fmla="*/ 138 h 192"/>
                <a:gd name="T6" fmla="*/ 136 w 200"/>
                <a:gd name="T7" fmla="*/ 174 h 192"/>
                <a:gd name="T8" fmla="*/ 136 w 200"/>
                <a:gd name="T9" fmla="*/ 174 h 192"/>
                <a:gd name="T10" fmla="*/ 120 w 200"/>
                <a:gd name="T11" fmla="*/ 182 h 192"/>
                <a:gd name="T12" fmla="*/ 106 w 200"/>
                <a:gd name="T13" fmla="*/ 192 h 192"/>
                <a:gd name="T14" fmla="*/ 106 w 200"/>
                <a:gd name="T15" fmla="*/ 192 h 192"/>
                <a:gd name="T16" fmla="*/ 90 w 200"/>
                <a:gd name="T17" fmla="*/ 188 h 192"/>
                <a:gd name="T18" fmla="*/ 64 w 200"/>
                <a:gd name="T19" fmla="*/ 164 h 192"/>
                <a:gd name="T20" fmla="*/ 48 w 200"/>
                <a:gd name="T21" fmla="*/ 130 h 192"/>
                <a:gd name="T22" fmla="*/ 20 w 200"/>
                <a:gd name="T23" fmla="*/ 72 h 192"/>
                <a:gd name="T24" fmla="*/ 0 w 200"/>
                <a:gd name="T25" fmla="*/ 56 h 192"/>
                <a:gd name="T26" fmla="*/ 2 w 200"/>
                <a:gd name="T27" fmla="*/ 42 h 192"/>
                <a:gd name="T28" fmla="*/ 26 w 200"/>
                <a:gd name="T29" fmla="*/ 6 h 192"/>
                <a:gd name="T30" fmla="*/ 28 w 200"/>
                <a:gd name="T31" fmla="*/ 0 h 192"/>
                <a:gd name="T32" fmla="*/ 58 w 200"/>
                <a:gd name="T33" fmla="*/ 18 h 192"/>
                <a:gd name="T34" fmla="*/ 50 w 200"/>
                <a:gd name="T35" fmla="*/ 34 h 192"/>
                <a:gd name="T36" fmla="*/ 50 w 200"/>
                <a:gd name="T37" fmla="*/ 50 h 192"/>
                <a:gd name="T38" fmla="*/ 68 w 200"/>
                <a:gd name="T39" fmla="*/ 50 h 192"/>
                <a:gd name="T40" fmla="*/ 82 w 200"/>
                <a:gd name="T41" fmla="*/ 38 h 192"/>
                <a:gd name="T42" fmla="*/ 112 w 200"/>
                <a:gd name="T43" fmla="*/ 70 h 192"/>
                <a:gd name="T44" fmla="*/ 112 w 200"/>
                <a:gd name="T45" fmla="*/ 70 h 192"/>
                <a:gd name="T46" fmla="*/ 134 w 200"/>
                <a:gd name="T47" fmla="*/ 76 h 192"/>
                <a:gd name="T48" fmla="*/ 134 w 200"/>
                <a:gd name="T49" fmla="*/ 76 h 192"/>
                <a:gd name="T50" fmla="*/ 136 w 200"/>
                <a:gd name="T51" fmla="*/ 74 h 192"/>
                <a:gd name="T52" fmla="*/ 140 w 200"/>
                <a:gd name="T53" fmla="*/ 64 h 192"/>
                <a:gd name="T54" fmla="*/ 146 w 200"/>
                <a:gd name="T55" fmla="*/ 50 h 192"/>
                <a:gd name="T56" fmla="*/ 158 w 200"/>
                <a:gd name="T57" fmla="*/ 60 h 192"/>
                <a:gd name="T58" fmla="*/ 200 w 200"/>
                <a:gd name="T59" fmla="*/ 9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192">
                  <a:moveTo>
                    <a:pt x="200" y="96"/>
                  </a:moveTo>
                  <a:lnTo>
                    <a:pt x="184" y="138"/>
                  </a:lnTo>
                  <a:lnTo>
                    <a:pt x="158" y="138"/>
                  </a:lnTo>
                  <a:lnTo>
                    <a:pt x="136" y="174"/>
                  </a:lnTo>
                  <a:lnTo>
                    <a:pt x="136" y="174"/>
                  </a:lnTo>
                  <a:lnTo>
                    <a:pt x="120" y="182"/>
                  </a:lnTo>
                  <a:lnTo>
                    <a:pt x="106" y="192"/>
                  </a:lnTo>
                  <a:lnTo>
                    <a:pt x="106" y="192"/>
                  </a:lnTo>
                  <a:lnTo>
                    <a:pt x="90" y="188"/>
                  </a:lnTo>
                  <a:lnTo>
                    <a:pt x="64" y="164"/>
                  </a:lnTo>
                  <a:lnTo>
                    <a:pt x="48" y="130"/>
                  </a:lnTo>
                  <a:lnTo>
                    <a:pt x="20" y="72"/>
                  </a:lnTo>
                  <a:lnTo>
                    <a:pt x="0" y="56"/>
                  </a:lnTo>
                  <a:lnTo>
                    <a:pt x="2" y="42"/>
                  </a:lnTo>
                  <a:lnTo>
                    <a:pt x="26" y="6"/>
                  </a:lnTo>
                  <a:lnTo>
                    <a:pt x="28" y="0"/>
                  </a:lnTo>
                  <a:lnTo>
                    <a:pt x="58" y="18"/>
                  </a:lnTo>
                  <a:lnTo>
                    <a:pt x="50" y="34"/>
                  </a:lnTo>
                  <a:lnTo>
                    <a:pt x="50" y="50"/>
                  </a:lnTo>
                  <a:lnTo>
                    <a:pt x="68" y="50"/>
                  </a:lnTo>
                  <a:lnTo>
                    <a:pt x="82" y="38"/>
                  </a:lnTo>
                  <a:lnTo>
                    <a:pt x="112" y="70"/>
                  </a:lnTo>
                  <a:lnTo>
                    <a:pt x="112" y="70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36" y="74"/>
                  </a:lnTo>
                  <a:lnTo>
                    <a:pt x="140" y="64"/>
                  </a:lnTo>
                  <a:lnTo>
                    <a:pt x="146" y="50"/>
                  </a:lnTo>
                  <a:lnTo>
                    <a:pt x="158" y="60"/>
                  </a:lnTo>
                  <a:lnTo>
                    <a:pt x="200" y="9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543C76F0-D0F5-4245-9125-8CCD07C31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2" y="2620961"/>
              <a:ext cx="482600" cy="368299"/>
            </a:xfrm>
            <a:custGeom>
              <a:avLst/>
              <a:gdLst>
                <a:gd name="T0" fmla="*/ 202 w 304"/>
                <a:gd name="T1" fmla="*/ 0 h 232"/>
                <a:gd name="T2" fmla="*/ 180 w 304"/>
                <a:gd name="T3" fmla="*/ 20 h 232"/>
                <a:gd name="T4" fmla="*/ 164 w 304"/>
                <a:gd name="T5" fmla="*/ 36 h 232"/>
                <a:gd name="T6" fmla="*/ 136 w 304"/>
                <a:gd name="T7" fmla="*/ 24 h 232"/>
                <a:gd name="T8" fmla="*/ 114 w 304"/>
                <a:gd name="T9" fmla="*/ 42 h 232"/>
                <a:gd name="T10" fmla="*/ 96 w 304"/>
                <a:gd name="T11" fmla="*/ 54 h 232"/>
                <a:gd name="T12" fmla="*/ 26 w 304"/>
                <a:gd name="T13" fmla="*/ 62 h 232"/>
                <a:gd name="T14" fmla="*/ 12 w 304"/>
                <a:gd name="T15" fmla="*/ 78 h 232"/>
                <a:gd name="T16" fmla="*/ 14 w 304"/>
                <a:gd name="T17" fmla="*/ 98 h 232"/>
                <a:gd name="T18" fmla="*/ 0 w 304"/>
                <a:gd name="T19" fmla="*/ 120 h 232"/>
                <a:gd name="T20" fmla="*/ 42 w 304"/>
                <a:gd name="T21" fmla="*/ 156 h 232"/>
                <a:gd name="T22" fmla="*/ 42 w 304"/>
                <a:gd name="T23" fmla="*/ 156 h 232"/>
                <a:gd name="T24" fmla="*/ 48 w 304"/>
                <a:gd name="T25" fmla="*/ 156 h 232"/>
                <a:gd name="T26" fmla="*/ 48 w 304"/>
                <a:gd name="T27" fmla="*/ 156 h 232"/>
                <a:gd name="T28" fmla="*/ 52 w 304"/>
                <a:gd name="T29" fmla="*/ 158 h 232"/>
                <a:gd name="T30" fmla="*/ 56 w 304"/>
                <a:gd name="T31" fmla="*/ 162 h 232"/>
                <a:gd name="T32" fmla="*/ 62 w 304"/>
                <a:gd name="T33" fmla="*/ 166 h 232"/>
                <a:gd name="T34" fmla="*/ 72 w 304"/>
                <a:gd name="T35" fmla="*/ 150 h 232"/>
                <a:gd name="T36" fmla="*/ 88 w 304"/>
                <a:gd name="T37" fmla="*/ 144 h 232"/>
                <a:gd name="T38" fmla="*/ 96 w 304"/>
                <a:gd name="T39" fmla="*/ 164 h 232"/>
                <a:gd name="T40" fmla="*/ 96 w 304"/>
                <a:gd name="T41" fmla="*/ 180 h 232"/>
                <a:gd name="T42" fmla="*/ 110 w 304"/>
                <a:gd name="T43" fmla="*/ 200 h 232"/>
                <a:gd name="T44" fmla="*/ 188 w 304"/>
                <a:gd name="T45" fmla="*/ 208 h 232"/>
                <a:gd name="T46" fmla="*/ 198 w 304"/>
                <a:gd name="T47" fmla="*/ 232 h 232"/>
                <a:gd name="T48" fmla="*/ 218 w 304"/>
                <a:gd name="T49" fmla="*/ 222 h 232"/>
                <a:gd name="T50" fmla="*/ 222 w 304"/>
                <a:gd name="T51" fmla="*/ 202 h 232"/>
                <a:gd name="T52" fmla="*/ 264 w 304"/>
                <a:gd name="T53" fmla="*/ 204 h 232"/>
                <a:gd name="T54" fmla="*/ 256 w 304"/>
                <a:gd name="T55" fmla="*/ 158 h 232"/>
                <a:gd name="T56" fmla="*/ 276 w 304"/>
                <a:gd name="T57" fmla="*/ 136 h 232"/>
                <a:gd name="T58" fmla="*/ 288 w 304"/>
                <a:gd name="T59" fmla="*/ 110 h 232"/>
                <a:gd name="T60" fmla="*/ 304 w 304"/>
                <a:gd name="T61" fmla="*/ 100 h 232"/>
                <a:gd name="T62" fmla="*/ 244 w 304"/>
                <a:gd name="T63" fmla="*/ 38 h 232"/>
                <a:gd name="T64" fmla="*/ 244 w 304"/>
                <a:gd name="T65" fmla="*/ 12 h 232"/>
                <a:gd name="T66" fmla="*/ 232 w 304"/>
                <a:gd name="T67" fmla="*/ 6 h 232"/>
                <a:gd name="T68" fmla="*/ 210 w 304"/>
                <a:gd name="T69" fmla="*/ 12 h 232"/>
                <a:gd name="T70" fmla="*/ 202 w 304"/>
                <a:gd name="T7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4" h="232">
                  <a:moveTo>
                    <a:pt x="202" y="0"/>
                  </a:moveTo>
                  <a:lnTo>
                    <a:pt x="180" y="20"/>
                  </a:lnTo>
                  <a:lnTo>
                    <a:pt x="164" y="36"/>
                  </a:lnTo>
                  <a:lnTo>
                    <a:pt x="136" y="24"/>
                  </a:lnTo>
                  <a:lnTo>
                    <a:pt x="114" y="42"/>
                  </a:lnTo>
                  <a:lnTo>
                    <a:pt x="96" y="54"/>
                  </a:lnTo>
                  <a:lnTo>
                    <a:pt x="26" y="62"/>
                  </a:lnTo>
                  <a:lnTo>
                    <a:pt x="12" y="78"/>
                  </a:lnTo>
                  <a:lnTo>
                    <a:pt x="14" y="98"/>
                  </a:lnTo>
                  <a:lnTo>
                    <a:pt x="0" y="120"/>
                  </a:lnTo>
                  <a:lnTo>
                    <a:pt x="42" y="156"/>
                  </a:lnTo>
                  <a:lnTo>
                    <a:pt x="42" y="156"/>
                  </a:lnTo>
                  <a:lnTo>
                    <a:pt x="48" y="156"/>
                  </a:lnTo>
                  <a:lnTo>
                    <a:pt x="48" y="156"/>
                  </a:lnTo>
                  <a:lnTo>
                    <a:pt x="52" y="158"/>
                  </a:lnTo>
                  <a:lnTo>
                    <a:pt x="56" y="162"/>
                  </a:lnTo>
                  <a:lnTo>
                    <a:pt x="62" y="166"/>
                  </a:lnTo>
                  <a:lnTo>
                    <a:pt x="72" y="150"/>
                  </a:lnTo>
                  <a:lnTo>
                    <a:pt x="88" y="144"/>
                  </a:lnTo>
                  <a:lnTo>
                    <a:pt x="96" y="164"/>
                  </a:lnTo>
                  <a:lnTo>
                    <a:pt x="96" y="180"/>
                  </a:lnTo>
                  <a:lnTo>
                    <a:pt x="110" y="200"/>
                  </a:lnTo>
                  <a:lnTo>
                    <a:pt x="188" y="208"/>
                  </a:lnTo>
                  <a:lnTo>
                    <a:pt x="198" y="232"/>
                  </a:lnTo>
                  <a:lnTo>
                    <a:pt x="218" y="222"/>
                  </a:lnTo>
                  <a:lnTo>
                    <a:pt x="222" y="202"/>
                  </a:lnTo>
                  <a:lnTo>
                    <a:pt x="264" y="204"/>
                  </a:lnTo>
                  <a:lnTo>
                    <a:pt x="256" y="158"/>
                  </a:lnTo>
                  <a:lnTo>
                    <a:pt x="276" y="136"/>
                  </a:lnTo>
                  <a:lnTo>
                    <a:pt x="288" y="110"/>
                  </a:lnTo>
                  <a:lnTo>
                    <a:pt x="304" y="100"/>
                  </a:lnTo>
                  <a:lnTo>
                    <a:pt x="244" y="38"/>
                  </a:lnTo>
                  <a:lnTo>
                    <a:pt x="244" y="12"/>
                  </a:lnTo>
                  <a:lnTo>
                    <a:pt x="232" y="6"/>
                  </a:lnTo>
                  <a:lnTo>
                    <a:pt x="210" y="12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ADB9962B-37CC-4C4F-8A9F-3F04C25A0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626" y="2849561"/>
              <a:ext cx="644525" cy="501649"/>
            </a:xfrm>
            <a:custGeom>
              <a:avLst/>
              <a:gdLst>
                <a:gd name="T0" fmla="*/ 172 w 406"/>
                <a:gd name="T1" fmla="*/ 12 h 316"/>
                <a:gd name="T2" fmla="*/ 156 w 406"/>
                <a:gd name="T3" fmla="*/ 54 h 316"/>
                <a:gd name="T4" fmla="*/ 130 w 406"/>
                <a:gd name="T5" fmla="*/ 54 h 316"/>
                <a:gd name="T6" fmla="*/ 108 w 406"/>
                <a:gd name="T7" fmla="*/ 90 h 316"/>
                <a:gd name="T8" fmla="*/ 108 w 406"/>
                <a:gd name="T9" fmla="*/ 90 h 316"/>
                <a:gd name="T10" fmla="*/ 108 w 406"/>
                <a:gd name="T11" fmla="*/ 102 h 316"/>
                <a:gd name="T12" fmla="*/ 108 w 406"/>
                <a:gd name="T13" fmla="*/ 112 h 316"/>
                <a:gd name="T14" fmla="*/ 106 w 406"/>
                <a:gd name="T15" fmla="*/ 116 h 316"/>
                <a:gd name="T16" fmla="*/ 106 w 406"/>
                <a:gd name="T17" fmla="*/ 116 h 316"/>
                <a:gd name="T18" fmla="*/ 58 w 406"/>
                <a:gd name="T19" fmla="*/ 124 h 316"/>
                <a:gd name="T20" fmla="*/ 38 w 406"/>
                <a:gd name="T21" fmla="*/ 108 h 316"/>
                <a:gd name="T22" fmla="*/ 0 w 406"/>
                <a:gd name="T23" fmla="*/ 124 h 316"/>
                <a:gd name="T24" fmla="*/ 18 w 406"/>
                <a:gd name="T25" fmla="*/ 144 h 316"/>
                <a:gd name="T26" fmla="*/ 42 w 406"/>
                <a:gd name="T27" fmla="*/ 150 h 316"/>
                <a:gd name="T28" fmla="*/ 82 w 406"/>
                <a:gd name="T29" fmla="*/ 212 h 316"/>
                <a:gd name="T30" fmla="*/ 90 w 406"/>
                <a:gd name="T31" fmla="*/ 276 h 316"/>
                <a:gd name="T32" fmla="*/ 114 w 406"/>
                <a:gd name="T33" fmla="*/ 298 h 316"/>
                <a:gd name="T34" fmla="*/ 178 w 406"/>
                <a:gd name="T35" fmla="*/ 296 h 316"/>
                <a:gd name="T36" fmla="*/ 202 w 406"/>
                <a:gd name="T37" fmla="*/ 316 h 316"/>
                <a:gd name="T38" fmla="*/ 234 w 406"/>
                <a:gd name="T39" fmla="*/ 312 h 316"/>
                <a:gd name="T40" fmla="*/ 246 w 406"/>
                <a:gd name="T41" fmla="*/ 296 h 316"/>
                <a:gd name="T42" fmla="*/ 268 w 406"/>
                <a:gd name="T43" fmla="*/ 296 h 316"/>
                <a:gd name="T44" fmla="*/ 270 w 406"/>
                <a:gd name="T45" fmla="*/ 278 h 316"/>
                <a:gd name="T46" fmla="*/ 264 w 406"/>
                <a:gd name="T47" fmla="*/ 256 h 316"/>
                <a:gd name="T48" fmla="*/ 264 w 406"/>
                <a:gd name="T49" fmla="*/ 256 h 316"/>
                <a:gd name="T50" fmla="*/ 282 w 406"/>
                <a:gd name="T51" fmla="*/ 244 h 316"/>
                <a:gd name="T52" fmla="*/ 296 w 406"/>
                <a:gd name="T53" fmla="*/ 230 h 316"/>
                <a:gd name="T54" fmla="*/ 296 w 406"/>
                <a:gd name="T55" fmla="*/ 230 h 316"/>
                <a:gd name="T56" fmla="*/ 302 w 406"/>
                <a:gd name="T57" fmla="*/ 226 h 316"/>
                <a:gd name="T58" fmla="*/ 312 w 406"/>
                <a:gd name="T59" fmla="*/ 216 h 316"/>
                <a:gd name="T60" fmla="*/ 328 w 406"/>
                <a:gd name="T61" fmla="*/ 204 h 316"/>
                <a:gd name="T62" fmla="*/ 348 w 406"/>
                <a:gd name="T63" fmla="*/ 172 h 316"/>
                <a:gd name="T64" fmla="*/ 390 w 406"/>
                <a:gd name="T65" fmla="*/ 164 h 316"/>
                <a:gd name="T66" fmla="*/ 406 w 406"/>
                <a:gd name="T67" fmla="*/ 156 h 316"/>
                <a:gd name="T68" fmla="*/ 400 w 406"/>
                <a:gd name="T69" fmla="*/ 110 h 316"/>
                <a:gd name="T70" fmla="*/ 394 w 406"/>
                <a:gd name="T71" fmla="*/ 60 h 316"/>
                <a:gd name="T72" fmla="*/ 352 w 406"/>
                <a:gd name="T73" fmla="*/ 58 h 316"/>
                <a:gd name="T74" fmla="*/ 348 w 406"/>
                <a:gd name="T75" fmla="*/ 78 h 316"/>
                <a:gd name="T76" fmla="*/ 328 w 406"/>
                <a:gd name="T77" fmla="*/ 88 h 316"/>
                <a:gd name="T78" fmla="*/ 318 w 406"/>
                <a:gd name="T79" fmla="*/ 64 h 316"/>
                <a:gd name="T80" fmla="*/ 240 w 406"/>
                <a:gd name="T81" fmla="*/ 56 h 316"/>
                <a:gd name="T82" fmla="*/ 226 w 406"/>
                <a:gd name="T83" fmla="*/ 36 h 316"/>
                <a:gd name="T84" fmla="*/ 226 w 406"/>
                <a:gd name="T85" fmla="*/ 20 h 316"/>
                <a:gd name="T86" fmla="*/ 218 w 406"/>
                <a:gd name="T87" fmla="*/ 0 h 316"/>
                <a:gd name="T88" fmla="*/ 202 w 406"/>
                <a:gd name="T89" fmla="*/ 6 h 316"/>
                <a:gd name="T90" fmla="*/ 192 w 406"/>
                <a:gd name="T91" fmla="*/ 22 h 316"/>
                <a:gd name="T92" fmla="*/ 192 w 406"/>
                <a:gd name="T93" fmla="*/ 22 h 316"/>
                <a:gd name="T94" fmla="*/ 186 w 406"/>
                <a:gd name="T95" fmla="*/ 18 h 316"/>
                <a:gd name="T96" fmla="*/ 182 w 406"/>
                <a:gd name="T97" fmla="*/ 14 h 316"/>
                <a:gd name="T98" fmla="*/ 178 w 406"/>
                <a:gd name="T99" fmla="*/ 12 h 316"/>
                <a:gd name="T100" fmla="*/ 172 w 406"/>
                <a:gd name="T101" fmla="*/ 12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06" h="316">
                  <a:moveTo>
                    <a:pt x="172" y="12"/>
                  </a:moveTo>
                  <a:lnTo>
                    <a:pt x="156" y="54"/>
                  </a:lnTo>
                  <a:lnTo>
                    <a:pt x="130" y="54"/>
                  </a:lnTo>
                  <a:lnTo>
                    <a:pt x="108" y="90"/>
                  </a:lnTo>
                  <a:lnTo>
                    <a:pt x="108" y="90"/>
                  </a:lnTo>
                  <a:lnTo>
                    <a:pt x="108" y="102"/>
                  </a:lnTo>
                  <a:lnTo>
                    <a:pt x="108" y="112"/>
                  </a:lnTo>
                  <a:lnTo>
                    <a:pt x="106" y="116"/>
                  </a:lnTo>
                  <a:lnTo>
                    <a:pt x="106" y="116"/>
                  </a:lnTo>
                  <a:lnTo>
                    <a:pt x="58" y="124"/>
                  </a:lnTo>
                  <a:lnTo>
                    <a:pt x="38" y="108"/>
                  </a:lnTo>
                  <a:lnTo>
                    <a:pt x="0" y="124"/>
                  </a:lnTo>
                  <a:lnTo>
                    <a:pt x="18" y="144"/>
                  </a:lnTo>
                  <a:lnTo>
                    <a:pt x="42" y="150"/>
                  </a:lnTo>
                  <a:lnTo>
                    <a:pt x="82" y="212"/>
                  </a:lnTo>
                  <a:lnTo>
                    <a:pt x="90" y="276"/>
                  </a:lnTo>
                  <a:lnTo>
                    <a:pt x="114" y="298"/>
                  </a:lnTo>
                  <a:lnTo>
                    <a:pt x="178" y="296"/>
                  </a:lnTo>
                  <a:lnTo>
                    <a:pt x="202" y="316"/>
                  </a:lnTo>
                  <a:lnTo>
                    <a:pt x="234" y="312"/>
                  </a:lnTo>
                  <a:lnTo>
                    <a:pt x="246" y="296"/>
                  </a:lnTo>
                  <a:lnTo>
                    <a:pt x="268" y="296"/>
                  </a:lnTo>
                  <a:lnTo>
                    <a:pt x="270" y="278"/>
                  </a:lnTo>
                  <a:lnTo>
                    <a:pt x="264" y="256"/>
                  </a:lnTo>
                  <a:lnTo>
                    <a:pt x="264" y="256"/>
                  </a:lnTo>
                  <a:lnTo>
                    <a:pt x="282" y="244"/>
                  </a:lnTo>
                  <a:lnTo>
                    <a:pt x="296" y="230"/>
                  </a:lnTo>
                  <a:lnTo>
                    <a:pt x="296" y="230"/>
                  </a:lnTo>
                  <a:lnTo>
                    <a:pt x="302" y="226"/>
                  </a:lnTo>
                  <a:lnTo>
                    <a:pt x="312" y="216"/>
                  </a:lnTo>
                  <a:lnTo>
                    <a:pt x="328" y="204"/>
                  </a:lnTo>
                  <a:lnTo>
                    <a:pt x="348" y="172"/>
                  </a:lnTo>
                  <a:lnTo>
                    <a:pt x="390" y="164"/>
                  </a:lnTo>
                  <a:lnTo>
                    <a:pt x="406" y="156"/>
                  </a:lnTo>
                  <a:lnTo>
                    <a:pt x="400" y="110"/>
                  </a:lnTo>
                  <a:lnTo>
                    <a:pt x="394" y="60"/>
                  </a:lnTo>
                  <a:lnTo>
                    <a:pt x="352" y="58"/>
                  </a:lnTo>
                  <a:lnTo>
                    <a:pt x="348" y="78"/>
                  </a:lnTo>
                  <a:lnTo>
                    <a:pt x="328" y="88"/>
                  </a:lnTo>
                  <a:lnTo>
                    <a:pt x="318" y="64"/>
                  </a:lnTo>
                  <a:lnTo>
                    <a:pt x="240" y="56"/>
                  </a:lnTo>
                  <a:lnTo>
                    <a:pt x="226" y="36"/>
                  </a:lnTo>
                  <a:lnTo>
                    <a:pt x="226" y="20"/>
                  </a:lnTo>
                  <a:lnTo>
                    <a:pt x="218" y="0"/>
                  </a:lnTo>
                  <a:lnTo>
                    <a:pt x="202" y="6"/>
                  </a:lnTo>
                  <a:lnTo>
                    <a:pt x="192" y="22"/>
                  </a:lnTo>
                  <a:lnTo>
                    <a:pt x="192" y="22"/>
                  </a:lnTo>
                  <a:lnTo>
                    <a:pt x="186" y="18"/>
                  </a:lnTo>
                  <a:lnTo>
                    <a:pt x="182" y="14"/>
                  </a:lnTo>
                  <a:lnTo>
                    <a:pt x="178" y="12"/>
                  </a:lnTo>
                  <a:lnTo>
                    <a:pt x="172" y="1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B1C5DAF4-0F18-46C4-A8BF-D350DEA29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652" y="4997445"/>
              <a:ext cx="1114425" cy="450849"/>
            </a:xfrm>
            <a:custGeom>
              <a:avLst/>
              <a:gdLst>
                <a:gd name="T0" fmla="*/ 664 w 702"/>
                <a:gd name="T1" fmla="*/ 110 h 284"/>
                <a:gd name="T2" fmla="*/ 650 w 702"/>
                <a:gd name="T3" fmla="*/ 82 h 284"/>
                <a:gd name="T4" fmla="*/ 650 w 702"/>
                <a:gd name="T5" fmla="*/ 82 h 284"/>
                <a:gd name="T6" fmla="*/ 628 w 702"/>
                <a:gd name="T7" fmla="*/ 76 h 284"/>
                <a:gd name="T8" fmla="*/ 604 w 702"/>
                <a:gd name="T9" fmla="*/ 70 h 284"/>
                <a:gd name="T10" fmla="*/ 604 w 702"/>
                <a:gd name="T11" fmla="*/ 70 h 284"/>
                <a:gd name="T12" fmla="*/ 590 w 702"/>
                <a:gd name="T13" fmla="*/ 80 h 284"/>
                <a:gd name="T14" fmla="*/ 576 w 702"/>
                <a:gd name="T15" fmla="*/ 90 h 284"/>
                <a:gd name="T16" fmla="*/ 480 w 702"/>
                <a:gd name="T17" fmla="*/ 24 h 284"/>
                <a:gd name="T18" fmla="*/ 374 w 702"/>
                <a:gd name="T19" fmla="*/ 20 h 284"/>
                <a:gd name="T20" fmla="*/ 306 w 702"/>
                <a:gd name="T21" fmla="*/ 22 h 284"/>
                <a:gd name="T22" fmla="*/ 278 w 702"/>
                <a:gd name="T23" fmla="*/ 0 h 284"/>
                <a:gd name="T24" fmla="*/ 262 w 702"/>
                <a:gd name="T25" fmla="*/ 26 h 284"/>
                <a:gd name="T26" fmla="*/ 212 w 702"/>
                <a:gd name="T27" fmla="*/ 50 h 284"/>
                <a:gd name="T28" fmla="*/ 152 w 702"/>
                <a:gd name="T29" fmla="*/ 62 h 284"/>
                <a:gd name="T30" fmla="*/ 118 w 702"/>
                <a:gd name="T31" fmla="*/ 76 h 284"/>
                <a:gd name="T32" fmla="*/ 54 w 702"/>
                <a:gd name="T33" fmla="*/ 68 h 284"/>
                <a:gd name="T34" fmla="*/ 32 w 702"/>
                <a:gd name="T35" fmla="*/ 84 h 284"/>
                <a:gd name="T36" fmla="*/ 16 w 702"/>
                <a:gd name="T37" fmla="*/ 132 h 284"/>
                <a:gd name="T38" fmla="*/ 16 w 702"/>
                <a:gd name="T39" fmla="*/ 226 h 284"/>
                <a:gd name="T40" fmla="*/ 16 w 702"/>
                <a:gd name="T41" fmla="*/ 226 h 284"/>
                <a:gd name="T42" fmla="*/ 8 w 702"/>
                <a:gd name="T43" fmla="*/ 232 h 284"/>
                <a:gd name="T44" fmla="*/ 4 w 702"/>
                <a:gd name="T45" fmla="*/ 236 h 284"/>
                <a:gd name="T46" fmla="*/ 0 w 702"/>
                <a:gd name="T47" fmla="*/ 236 h 284"/>
                <a:gd name="T48" fmla="*/ 24 w 702"/>
                <a:gd name="T49" fmla="*/ 252 h 284"/>
                <a:gd name="T50" fmla="*/ 8 w 702"/>
                <a:gd name="T51" fmla="*/ 264 h 284"/>
                <a:gd name="T52" fmla="*/ 20 w 702"/>
                <a:gd name="T53" fmla="*/ 276 h 284"/>
                <a:gd name="T54" fmla="*/ 20 w 702"/>
                <a:gd name="T55" fmla="*/ 276 h 284"/>
                <a:gd name="T56" fmla="*/ 38 w 702"/>
                <a:gd name="T57" fmla="*/ 280 h 284"/>
                <a:gd name="T58" fmla="*/ 52 w 702"/>
                <a:gd name="T59" fmla="*/ 284 h 284"/>
                <a:gd name="T60" fmla="*/ 60 w 702"/>
                <a:gd name="T61" fmla="*/ 284 h 284"/>
                <a:gd name="T62" fmla="*/ 60 w 702"/>
                <a:gd name="T63" fmla="*/ 284 h 284"/>
                <a:gd name="T64" fmla="*/ 64 w 702"/>
                <a:gd name="T65" fmla="*/ 280 h 284"/>
                <a:gd name="T66" fmla="*/ 68 w 702"/>
                <a:gd name="T67" fmla="*/ 272 h 284"/>
                <a:gd name="T68" fmla="*/ 74 w 702"/>
                <a:gd name="T69" fmla="*/ 262 h 284"/>
                <a:gd name="T70" fmla="*/ 164 w 702"/>
                <a:gd name="T71" fmla="*/ 240 h 284"/>
                <a:gd name="T72" fmla="*/ 208 w 702"/>
                <a:gd name="T73" fmla="*/ 238 h 284"/>
                <a:gd name="T74" fmla="*/ 246 w 702"/>
                <a:gd name="T75" fmla="*/ 232 h 284"/>
                <a:gd name="T76" fmla="*/ 276 w 702"/>
                <a:gd name="T77" fmla="*/ 218 h 284"/>
                <a:gd name="T78" fmla="*/ 458 w 702"/>
                <a:gd name="T79" fmla="*/ 260 h 284"/>
                <a:gd name="T80" fmla="*/ 458 w 702"/>
                <a:gd name="T81" fmla="*/ 260 h 284"/>
                <a:gd name="T82" fmla="*/ 466 w 702"/>
                <a:gd name="T83" fmla="*/ 254 h 284"/>
                <a:gd name="T84" fmla="*/ 474 w 702"/>
                <a:gd name="T85" fmla="*/ 246 h 284"/>
                <a:gd name="T86" fmla="*/ 474 w 702"/>
                <a:gd name="T87" fmla="*/ 246 h 284"/>
                <a:gd name="T88" fmla="*/ 504 w 702"/>
                <a:gd name="T89" fmla="*/ 204 h 284"/>
                <a:gd name="T90" fmla="*/ 536 w 702"/>
                <a:gd name="T91" fmla="*/ 196 h 284"/>
                <a:gd name="T92" fmla="*/ 592 w 702"/>
                <a:gd name="T93" fmla="*/ 190 h 284"/>
                <a:gd name="T94" fmla="*/ 592 w 702"/>
                <a:gd name="T95" fmla="*/ 190 h 284"/>
                <a:gd name="T96" fmla="*/ 610 w 702"/>
                <a:gd name="T97" fmla="*/ 174 h 284"/>
                <a:gd name="T98" fmla="*/ 610 w 702"/>
                <a:gd name="T99" fmla="*/ 174 h 284"/>
                <a:gd name="T100" fmla="*/ 632 w 702"/>
                <a:gd name="T101" fmla="*/ 146 h 284"/>
                <a:gd name="T102" fmla="*/ 652 w 702"/>
                <a:gd name="T103" fmla="*/ 120 h 284"/>
                <a:gd name="T104" fmla="*/ 652 w 702"/>
                <a:gd name="T105" fmla="*/ 120 h 284"/>
                <a:gd name="T106" fmla="*/ 680 w 702"/>
                <a:gd name="T107" fmla="*/ 128 h 284"/>
                <a:gd name="T108" fmla="*/ 680 w 702"/>
                <a:gd name="T109" fmla="*/ 128 h 284"/>
                <a:gd name="T110" fmla="*/ 702 w 702"/>
                <a:gd name="T111" fmla="*/ 132 h 284"/>
                <a:gd name="T112" fmla="*/ 686 w 702"/>
                <a:gd name="T113" fmla="*/ 110 h 284"/>
                <a:gd name="T114" fmla="*/ 664 w 702"/>
                <a:gd name="T115" fmla="*/ 11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2" h="284">
                  <a:moveTo>
                    <a:pt x="664" y="110"/>
                  </a:moveTo>
                  <a:lnTo>
                    <a:pt x="650" y="82"/>
                  </a:lnTo>
                  <a:lnTo>
                    <a:pt x="650" y="82"/>
                  </a:lnTo>
                  <a:lnTo>
                    <a:pt x="628" y="76"/>
                  </a:lnTo>
                  <a:lnTo>
                    <a:pt x="604" y="70"/>
                  </a:lnTo>
                  <a:lnTo>
                    <a:pt x="604" y="70"/>
                  </a:lnTo>
                  <a:lnTo>
                    <a:pt x="590" y="80"/>
                  </a:lnTo>
                  <a:lnTo>
                    <a:pt x="576" y="90"/>
                  </a:lnTo>
                  <a:lnTo>
                    <a:pt x="480" y="24"/>
                  </a:lnTo>
                  <a:lnTo>
                    <a:pt x="374" y="20"/>
                  </a:lnTo>
                  <a:lnTo>
                    <a:pt x="306" y="22"/>
                  </a:lnTo>
                  <a:lnTo>
                    <a:pt x="278" y="0"/>
                  </a:lnTo>
                  <a:lnTo>
                    <a:pt x="262" y="26"/>
                  </a:lnTo>
                  <a:lnTo>
                    <a:pt x="212" y="50"/>
                  </a:lnTo>
                  <a:lnTo>
                    <a:pt x="152" y="62"/>
                  </a:lnTo>
                  <a:lnTo>
                    <a:pt x="118" y="76"/>
                  </a:lnTo>
                  <a:lnTo>
                    <a:pt x="54" y="68"/>
                  </a:lnTo>
                  <a:lnTo>
                    <a:pt x="32" y="84"/>
                  </a:lnTo>
                  <a:lnTo>
                    <a:pt x="16" y="132"/>
                  </a:lnTo>
                  <a:lnTo>
                    <a:pt x="16" y="226"/>
                  </a:lnTo>
                  <a:lnTo>
                    <a:pt x="16" y="226"/>
                  </a:lnTo>
                  <a:lnTo>
                    <a:pt x="8" y="232"/>
                  </a:lnTo>
                  <a:lnTo>
                    <a:pt x="4" y="236"/>
                  </a:lnTo>
                  <a:lnTo>
                    <a:pt x="0" y="236"/>
                  </a:lnTo>
                  <a:lnTo>
                    <a:pt x="24" y="252"/>
                  </a:lnTo>
                  <a:lnTo>
                    <a:pt x="8" y="264"/>
                  </a:lnTo>
                  <a:lnTo>
                    <a:pt x="20" y="276"/>
                  </a:lnTo>
                  <a:lnTo>
                    <a:pt x="20" y="276"/>
                  </a:lnTo>
                  <a:lnTo>
                    <a:pt x="38" y="280"/>
                  </a:lnTo>
                  <a:lnTo>
                    <a:pt x="52" y="284"/>
                  </a:lnTo>
                  <a:lnTo>
                    <a:pt x="60" y="284"/>
                  </a:lnTo>
                  <a:lnTo>
                    <a:pt x="60" y="284"/>
                  </a:lnTo>
                  <a:lnTo>
                    <a:pt x="64" y="280"/>
                  </a:lnTo>
                  <a:lnTo>
                    <a:pt x="68" y="272"/>
                  </a:lnTo>
                  <a:lnTo>
                    <a:pt x="74" y="262"/>
                  </a:lnTo>
                  <a:lnTo>
                    <a:pt x="164" y="240"/>
                  </a:lnTo>
                  <a:lnTo>
                    <a:pt x="208" y="238"/>
                  </a:lnTo>
                  <a:lnTo>
                    <a:pt x="246" y="232"/>
                  </a:lnTo>
                  <a:lnTo>
                    <a:pt x="276" y="218"/>
                  </a:lnTo>
                  <a:lnTo>
                    <a:pt x="458" y="260"/>
                  </a:lnTo>
                  <a:lnTo>
                    <a:pt x="458" y="260"/>
                  </a:lnTo>
                  <a:lnTo>
                    <a:pt x="466" y="254"/>
                  </a:lnTo>
                  <a:lnTo>
                    <a:pt x="474" y="246"/>
                  </a:lnTo>
                  <a:lnTo>
                    <a:pt x="474" y="246"/>
                  </a:lnTo>
                  <a:lnTo>
                    <a:pt x="504" y="204"/>
                  </a:lnTo>
                  <a:lnTo>
                    <a:pt x="536" y="196"/>
                  </a:lnTo>
                  <a:lnTo>
                    <a:pt x="592" y="190"/>
                  </a:lnTo>
                  <a:lnTo>
                    <a:pt x="592" y="190"/>
                  </a:lnTo>
                  <a:lnTo>
                    <a:pt x="610" y="174"/>
                  </a:lnTo>
                  <a:lnTo>
                    <a:pt x="610" y="174"/>
                  </a:lnTo>
                  <a:lnTo>
                    <a:pt x="632" y="146"/>
                  </a:lnTo>
                  <a:lnTo>
                    <a:pt x="652" y="120"/>
                  </a:lnTo>
                  <a:lnTo>
                    <a:pt x="652" y="120"/>
                  </a:lnTo>
                  <a:lnTo>
                    <a:pt x="680" y="128"/>
                  </a:lnTo>
                  <a:lnTo>
                    <a:pt x="680" y="128"/>
                  </a:lnTo>
                  <a:lnTo>
                    <a:pt x="702" y="132"/>
                  </a:lnTo>
                  <a:lnTo>
                    <a:pt x="686" y="110"/>
                  </a:lnTo>
                  <a:lnTo>
                    <a:pt x="664" y="11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FA0A2165-68E6-4CFA-9C78-29E2B0447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6852" y="5149845"/>
              <a:ext cx="771525" cy="511174"/>
            </a:xfrm>
            <a:custGeom>
              <a:avLst/>
              <a:gdLst>
                <a:gd name="T0" fmla="*/ 486 w 486"/>
                <a:gd name="T1" fmla="*/ 210 h 322"/>
                <a:gd name="T2" fmla="*/ 474 w 486"/>
                <a:gd name="T3" fmla="*/ 182 h 322"/>
                <a:gd name="T4" fmla="*/ 448 w 486"/>
                <a:gd name="T5" fmla="*/ 176 h 322"/>
                <a:gd name="T6" fmla="*/ 436 w 486"/>
                <a:gd name="T7" fmla="*/ 186 h 322"/>
                <a:gd name="T8" fmla="*/ 430 w 486"/>
                <a:gd name="T9" fmla="*/ 176 h 322"/>
                <a:gd name="T10" fmla="*/ 436 w 486"/>
                <a:gd name="T11" fmla="*/ 136 h 322"/>
                <a:gd name="T12" fmla="*/ 378 w 486"/>
                <a:gd name="T13" fmla="*/ 68 h 322"/>
                <a:gd name="T14" fmla="*/ 384 w 486"/>
                <a:gd name="T15" fmla="*/ 52 h 322"/>
                <a:gd name="T16" fmla="*/ 370 w 486"/>
                <a:gd name="T17" fmla="*/ 46 h 322"/>
                <a:gd name="T18" fmla="*/ 314 w 486"/>
                <a:gd name="T19" fmla="*/ 74 h 322"/>
                <a:gd name="T20" fmla="*/ 290 w 486"/>
                <a:gd name="T21" fmla="*/ 32 h 322"/>
                <a:gd name="T22" fmla="*/ 272 w 486"/>
                <a:gd name="T23" fmla="*/ 6 h 322"/>
                <a:gd name="T24" fmla="*/ 236 w 486"/>
                <a:gd name="T25" fmla="*/ 0 h 322"/>
                <a:gd name="T26" fmla="*/ 218 w 486"/>
                <a:gd name="T27" fmla="*/ 28 h 322"/>
                <a:gd name="T28" fmla="*/ 218 w 486"/>
                <a:gd name="T29" fmla="*/ 70 h 322"/>
                <a:gd name="T30" fmla="*/ 192 w 486"/>
                <a:gd name="T31" fmla="*/ 76 h 322"/>
                <a:gd name="T32" fmla="*/ 150 w 486"/>
                <a:gd name="T33" fmla="*/ 52 h 322"/>
                <a:gd name="T34" fmla="*/ 120 w 486"/>
                <a:gd name="T35" fmla="*/ 74 h 322"/>
                <a:gd name="T36" fmla="*/ 124 w 486"/>
                <a:gd name="T37" fmla="*/ 120 h 322"/>
                <a:gd name="T38" fmla="*/ 2 w 486"/>
                <a:gd name="T39" fmla="*/ 160 h 322"/>
                <a:gd name="T40" fmla="*/ 24 w 486"/>
                <a:gd name="T41" fmla="*/ 190 h 322"/>
                <a:gd name="T42" fmla="*/ 0 w 486"/>
                <a:gd name="T43" fmla="*/ 204 h 322"/>
                <a:gd name="T44" fmla="*/ 0 w 486"/>
                <a:gd name="T45" fmla="*/ 230 h 322"/>
                <a:gd name="T46" fmla="*/ 140 w 486"/>
                <a:gd name="T47" fmla="*/ 290 h 322"/>
                <a:gd name="T48" fmla="*/ 172 w 486"/>
                <a:gd name="T49" fmla="*/ 322 h 322"/>
                <a:gd name="T50" fmla="*/ 190 w 486"/>
                <a:gd name="T51" fmla="*/ 308 h 322"/>
                <a:gd name="T52" fmla="*/ 202 w 486"/>
                <a:gd name="T53" fmla="*/ 296 h 322"/>
                <a:gd name="T54" fmla="*/ 198 w 486"/>
                <a:gd name="T55" fmla="*/ 276 h 322"/>
                <a:gd name="T56" fmla="*/ 198 w 486"/>
                <a:gd name="T57" fmla="*/ 276 h 322"/>
                <a:gd name="T58" fmla="*/ 282 w 486"/>
                <a:gd name="T59" fmla="*/ 280 h 322"/>
                <a:gd name="T60" fmla="*/ 282 w 486"/>
                <a:gd name="T61" fmla="*/ 280 h 322"/>
                <a:gd name="T62" fmla="*/ 298 w 486"/>
                <a:gd name="T63" fmla="*/ 290 h 322"/>
                <a:gd name="T64" fmla="*/ 314 w 486"/>
                <a:gd name="T65" fmla="*/ 300 h 322"/>
                <a:gd name="T66" fmla="*/ 344 w 486"/>
                <a:gd name="T67" fmla="*/ 292 h 322"/>
                <a:gd name="T68" fmla="*/ 376 w 486"/>
                <a:gd name="T69" fmla="*/ 288 h 322"/>
                <a:gd name="T70" fmla="*/ 378 w 486"/>
                <a:gd name="T71" fmla="*/ 276 h 322"/>
                <a:gd name="T72" fmla="*/ 362 w 486"/>
                <a:gd name="T73" fmla="*/ 244 h 322"/>
                <a:gd name="T74" fmla="*/ 362 w 486"/>
                <a:gd name="T75" fmla="*/ 244 h 322"/>
                <a:gd name="T76" fmla="*/ 348 w 486"/>
                <a:gd name="T77" fmla="*/ 244 h 322"/>
                <a:gd name="T78" fmla="*/ 340 w 486"/>
                <a:gd name="T79" fmla="*/ 244 h 322"/>
                <a:gd name="T80" fmla="*/ 336 w 486"/>
                <a:gd name="T81" fmla="*/ 242 h 322"/>
                <a:gd name="T82" fmla="*/ 336 w 486"/>
                <a:gd name="T83" fmla="*/ 242 h 322"/>
                <a:gd name="T84" fmla="*/ 336 w 486"/>
                <a:gd name="T85" fmla="*/ 232 h 322"/>
                <a:gd name="T86" fmla="*/ 334 w 486"/>
                <a:gd name="T87" fmla="*/ 224 h 322"/>
                <a:gd name="T88" fmla="*/ 334 w 486"/>
                <a:gd name="T89" fmla="*/ 224 h 322"/>
                <a:gd name="T90" fmla="*/ 370 w 486"/>
                <a:gd name="T91" fmla="*/ 236 h 322"/>
                <a:gd name="T92" fmla="*/ 370 w 486"/>
                <a:gd name="T93" fmla="*/ 236 h 322"/>
                <a:gd name="T94" fmla="*/ 376 w 486"/>
                <a:gd name="T95" fmla="*/ 234 h 322"/>
                <a:gd name="T96" fmla="*/ 386 w 486"/>
                <a:gd name="T97" fmla="*/ 226 h 322"/>
                <a:gd name="T98" fmla="*/ 400 w 486"/>
                <a:gd name="T99" fmla="*/ 216 h 322"/>
                <a:gd name="T100" fmla="*/ 446 w 486"/>
                <a:gd name="T101" fmla="*/ 218 h 322"/>
                <a:gd name="T102" fmla="*/ 446 w 486"/>
                <a:gd name="T103" fmla="*/ 218 h 322"/>
                <a:gd name="T104" fmla="*/ 454 w 486"/>
                <a:gd name="T105" fmla="*/ 210 h 322"/>
                <a:gd name="T106" fmla="*/ 458 w 486"/>
                <a:gd name="T107" fmla="*/ 204 h 322"/>
                <a:gd name="T108" fmla="*/ 462 w 486"/>
                <a:gd name="T109" fmla="*/ 202 h 322"/>
                <a:gd name="T110" fmla="*/ 486 w 486"/>
                <a:gd name="T111" fmla="*/ 21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86" h="322">
                  <a:moveTo>
                    <a:pt x="486" y="210"/>
                  </a:moveTo>
                  <a:lnTo>
                    <a:pt x="474" y="182"/>
                  </a:lnTo>
                  <a:lnTo>
                    <a:pt x="448" y="176"/>
                  </a:lnTo>
                  <a:lnTo>
                    <a:pt x="436" y="186"/>
                  </a:lnTo>
                  <a:lnTo>
                    <a:pt x="430" y="176"/>
                  </a:lnTo>
                  <a:lnTo>
                    <a:pt x="436" y="136"/>
                  </a:lnTo>
                  <a:lnTo>
                    <a:pt x="378" y="68"/>
                  </a:lnTo>
                  <a:lnTo>
                    <a:pt x="384" y="52"/>
                  </a:lnTo>
                  <a:lnTo>
                    <a:pt x="370" y="46"/>
                  </a:lnTo>
                  <a:lnTo>
                    <a:pt x="314" y="74"/>
                  </a:lnTo>
                  <a:lnTo>
                    <a:pt x="290" y="32"/>
                  </a:lnTo>
                  <a:lnTo>
                    <a:pt x="272" y="6"/>
                  </a:lnTo>
                  <a:lnTo>
                    <a:pt x="236" y="0"/>
                  </a:lnTo>
                  <a:lnTo>
                    <a:pt x="218" y="28"/>
                  </a:lnTo>
                  <a:lnTo>
                    <a:pt x="218" y="70"/>
                  </a:lnTo>
                  <a:lnTo>
                    <a:pt x="192" y="76"/>
                  </a:lnTo>
                  <a:lnTo>
                    <a:pt x="150" y="52"/>
                  </a:lnTo>
                  <a:lnTo>
                    <a:pt x="120" y="74"/>
                  </a:lnTo>
                  <a:lnTo>
                    <a:pt x="124" y="120"/>
                  </a:lnTo>
                  <a:lnTo>
                    <a:pt x="2" y="160"/>
                  </a:lnTo>
                  <a:lnTo>
                    <a:pt x="24" y="190"/>
                  </a:lnTo>
                  <a:lnTo>
                    <a:pt x="0" y="204"/>
                  </a:lnTo>
                  <a:lnTo>
                    <a:pt x="0" y="230"/>
                  </a:lnTo>
                  <a:lnTo>
                    <a:pt x="140" y="290"/>
                  </a:lnTo>
                  <a:lnTo>
                    <a:pt x="172" y="322"/>
                  </a:lnTo>
                  <a:lnTo>
                    <a:pt x="190" y="308"/>
                  </a:lnTo>
                  <a:lnTo>
                    <a:pt x="202" y="296"/>
                  </a:lnTo>
                  <a:lnTo>
                    <a:pt x="198" y="276"/>
                  </a:lnTo>
                  <a:lnTo>
                    <a:pt x="198" y="276"/>
                  </a:lnTo>
                  <a:lnTo>
                    <a:pt x="282" y="280"/>
                  </a:lnTo>
                  <a:lnTo>
                    <a:pt x="282" y="280"/>
                  </a:lnTo>
                  <a:lnTo>
                    <a:pt x="298" y="290"/>
                  </a:lnTo>
                  <a:lnTo>
                    <a:pt x="314" y="300"/>
                  </a:lnTo>
                  <a:lnTo>
                    <a:pt x="344" y="292"/>
                  </a:lnTo>
                  <a:lnTo>
                    <a:pt x="376" y="288"/>
                  </a:lnTo>
                  <a:lnTo>
                    <a:pt x="378" y="276"/>
                  </a:lnTo>
                  <a:lnTo>
                    <a:pt x="362" y="244"/>
                  </a:lnTo>
                  <a:lnTo>
                    <a:pt x="362" y="244"/>
                  </a:lnTo>
                  <a:lnTo>
                    <a:pt x="348" y="244"/>
                  </a:lnTo>
                  <a:lnTo>
                    <a:pt x="340" y="244"/>
                  </a:lnTo>
                  <a:lnTo>
                    <a:pt x="336" y="242"/>
                  </a:lnTo>
                  <a:lnTo>
                    <a:pt x="336" y="242"/>
                  </a:lnTo>
                  <a:lnTo>
                    <a:pt x="336" y="232"/>
                  </a:lnTo>
                  <a:lnTo>
                    <a:pt x="334" y="224"/>
                  </a:lnTo>
                  <a:lnTo>
                    <a:pt x="334" y="224"/>
                  </a:lnTo>
                  <a:lnTo>
                    <a:pt x="370" y="236"/>
                  </a:lnTo>
                  <a:lnTo>
                    <a:pt x="370" y="236"/>
                  </a:lnTo>
                  <a:lnTo>
                    <a:pt x="376" y="234"/>
                  </a:lnTo>
                  <a:lnTo>
                    <a:pt x="386" y="226"/>
                  </a:lnTo>
                  <a:lnTo>
                    <a:pt x="400" y="216"/>
                  </a:lnTo>
                  <a:lnTo>
                    <a:pt x="446" y="218"/>
                  </a:lnTo>
                  <a:lnTo>
                    <a:pt x="446" y="218"/>
                  </a:lnTo>
                  <a:lnTo>
                    <a:pt x="454" y="210"/>
                  </a:lnTo>
                  <a:lnTo>
                    <a:pt x="458" y="204"/>
                  </a:lnTo>
                  <a:lnTo>
                    <a:pt x="462" y="202"/>
                  </a:lnTo>
                  <a:lnTo>
                    <a:pt x="486" y="210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0CB86A49-F99E-496B-B0D6-AB5E5ECB4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7" y="4830759"/>
              <a:ext cx="701675" cy="668338"/>
            </a:xfrm>
            <a:custGeom>
              <a:avLst/>
              <a:gdLst>
                <a:gd name="T0" fmla="*/ 142 w 442"/>
                <a:gd name="T1" fmla="*/ 421 h 421"/>
                <a:gd name="T2" fmla="*/ 152 w 442"/>
                <a:gd name="T3" fmla="*/ 399 h 421"/>
                <a:gd name="T4" fmla="*/ 174 w 442"/>
                <a:gd name="T5" fmla="*/ 387 h 421"/>
                <a:gd name="T6" fmla="*/ 188 w 442"/>
                <a:gd name="T7" fmla="*/ 367 h 421"/>
                <a:gd name="T8" fmla="*/ 230 w 442"/>
                <a:gd name="T9" fmla="*/ 357 h 421"/>
                <a:gd name="T10" fmla="*/ 224 w 442"/>
                <a:gd name="T11" fmla="*/ 343 h 421"/>
                <a:gd name="T12" fmla="*/ 208 w 442"/>
                <a:gd name="T13" fmla="*/ 311 h 421"/>
                <a:gd name="T14" fmla="*/ 258 w 442"/>
                <a:gd name="T15" fmla="*/ 347 h 421"/>
                <a:gd name="T16" fmla="*/ 294 w 442"/>
                <a:gd name="T17" fmla="*/ 373 h 421"/>
                <a:gd name="T18" fmla="*/ 366 w 442"/>
                <a:gd name="T19" fmla="*/ 355 h 421"/>
                <a:gd name="T20" fmla="*/ 364 w 442"/>
                <a:gd name="T21" fmla="*/ 335 h 421"/>
                <a:gd name="T22" fmla="*/ 374 w 442"/>
                <a:gd name="T23" fmla="*/ 341 h 421"/>
                <a:gd name="T24" fmla="*/ 374 w 442"/>
                <a:gd name="T25" fmla="*/ 341 h 421"/>
                <a:gd name="T26" fmla="*/ 378 w 442"/>
                <a:gd name="T27" fmla="*/ 341 h 421"/>
                <a:gd name="T28" fmla="*/ 382 w 442"/>
                <a:gd name="T29" fmla="*/ 337 h 421"/>
                <a:gd name="T30" fmla="*/ 390 w 442"/>
                <a:gd name="T31" fmla="*/ 331 h 421"/>
                <a:gd name="T32" fmla="*/ 390 w 442"/>
                <a:gd name="T33" fmla="*/ 237 h 421"/>
                <a:gd name="T34" fmla="*/ 406 w 442"/>
                <a:gd name="T35" fmla="*/ 189 h 421"/>
                <a:gd name="T36" fmla="*/ 428 w 442"/>
                <a:gd name="T37" fmla="*/ 173 h 421"/>
                <a:gd name="T38" fmla="*/ 438 w 442"/>
                <a:gd name="T39" fmla="*/ 159 h 421"/>
                <a:gd name="T40" fmla="*/ 424 w 442"/>
                <a:gd name="T41" fmla="*/ 133 h 421"/>
                <a:gd name="T42" fmla="*/ 410 w 442"/>
                <a:gd name="T43" fmla="*/ 141 h 421"/>
                <a:gd name="T44" fmla="*/ 406 w 442"/>
                <a:gd name="T45" fmla="*/ 105 h 421"/>
                <a:gd name="T46" fmla="*/ 412 w 442"/>
                <a:gd name="T47" fmla="*/ 83 h 421"/>
                <a:gd name="T48" fmla="*/ 438 w 442"/>
                <a:gd name="T49" fmla="*/ 87 h 421"/>
                <a:gd name="T50" fmla="*/ 442 w 442"/>
                <a:gd name="T51" fmla="*/ 49 h 421"/>
                <a:gd name="T52" fmla="*/ 424 w 442"/>
                <a:gd name="T53" fmla="*/ 29 h 421"/>
                <a:gd name="T54" fmla="*/ 400 w 442"/>
                <a:gd name="T55" fmla="*/ 21 h 421"/>
                <a:gd name="T56" fmla="*/ 326 w 442"/>
                <a:gd name="T57" fmla="*/ 15 h 421"/>
                <a:gd name="T58" fmla="*/ 308 w 442"/>
                <a:gd name="T59" fmla="*/ 0 h 421"/>
                <a:gd name="T60" fmla="*/ 278 w 442"/>
                <a:gd name="T61" fmla="*/ 15 h 421"/>
                <a:gd name="T62" fmla="*/ 188 w 442"/>
                <a:gd name="T63" fmla="*/ 4 h 421"/>
                <a:gd name="T64" fmla="*/ 176 w 442"/>
                <a:gd name="T65" fmla="*/ 33 h 421"/>
                <a:gd name="T66" fmla="*/ 158 w 442"/>
                <a:gd name="T67" fmla="*/ 33 h 421"/>
                <a:gd name="T68" fmla="*/ 138 w 442"/>
                <a:gd name="T69" fmla="*/ 49 h 421"/>
                <a:gd name="T70" fmla="*/ 148 w 442"/>
                <a:gd name="T71" fmla="*/ 79 h 421"/>
                <a:gd name="T72" fmla="*/ 116 w 442"/>
                <a:gd name="T73" fmla="*/ 105 h 421"/>
                <a:gd name="T74" fmla="*/ 80 w 442"/>
                <a:gd name="T75" fmla="*/ 93 h 421"/>
                <a:gd name="T76" fmla="*/ 80 w 442"/>
                <a:gd name="T77" fmla="*/ 111 h 421"/>
                <a:gd name="T78" fmla="*/ 126 w 442"/>
                <a:gd name="T79" fmla="*/ 231 h 421"/>
                <a:gd name="T80" fmla="*/ 118 w 442"/>
                <a:gd name="T81" fmla="*/ 247 h 421"/>
                <a:gd name="T82" fmla="*/ 118 w 442"/>
                <a:gd name="T83" fmla="*/ 269 h 421"/>
                <a:gd name="T84" fmla="*/ 90 w 442"/>
                <a:gd name="T85" fmla="*/ 269 h 421"/>
                <a:gd name="T86" fmla="*/ 46 w 442"/>
                <a:gd name="T87" fmla="*/ 237 h 421"/>
                <a:gd name="T88" fmla="*/ 16 w 442"/>
                <a:gd name="T89" fmla="*/ 233 h 421"/>
                <a:gd name="T90" fmla="*/ 6 w 442"/>
                <a:gd name="T91" fmla="*/ 253 h 421"/>
                <a:gd name="T92" fmla="*/ 0 w 442"/>
                <a:gd name="T93" fmla="*/ 269 h 421"/>
                <a:gd name="T94" fmla="*/ 58 w 442"/>
                <a:gd name="T95" fmla="*/ 337 h 421"/>
                <a:gd name="T96" fmla="*/ 52 w 442"/>
                <a:gd name="T97" fmla="*/ 377 h 421"/>
                <a:gd name="T98" fmla="*/ 58 w 442"/>
                <a:gd name="T99" fmla="*/ 387 h 421"/>
                <a:gd name="T100" fmla="*/ 70 w 442"/>
                <a:gd name="T101" fmla="*/ 377 h 421"/>
                <a:gd name="T102" fmla="*/ 96 w 442"/>
                <a:gd name="T103" fmla="*/ 383 h 421"/>
                <a:gd name="T104" fmla="*/ 108 w 442"/>
                <a:gd name="T105" fmla="*/ 411 h 421"/>
                <a:gd name="T106" fmla="*/ 142 w 442"/>
                <a:gd name="T107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2" h="421">
                  <a:moveTo>
                    <a:pt x="142" y="421"/>
                  </a:moveTo>
                  <a:lnTo>
                    <a:pt x="152" y="399"/>
                  </a:lnTo>
                  <a:lnTo>
                    <a:pt x="174" y="387"/>
                  </a:lnTo>
                  <a:lnTo>
                    <a:pt x="188" y="367"/>
                  </a:lnTo>
                  <a:lnTo>
                    <a:pt x="230" y="357"/>
                  </a:lnTo>
                  <a:lnTo>
                    <a:pt x="224" y="343"/>
                  </a:lnTo>
                  <a:lnTo>
                    <a:pt x="208" y="311"/>
                  </a:lnTo>
                  <a:lnTo>
                    <a:pt x="258" y="347"/>
                  </a:lnTo>
                  <a:lnTo>
                    <a:pt x="294" y="373"/>
                  </a:lnTo>
                  <a:lnTo>
                    <a:pt x="366" y="355"/>
                  </a:lnTo>
                  <a:lnTo>
                    <a:pt x="364" y="335"/>
                  </a:lnTo>
                  <a:lnTo>
                    <a:pt x="374" y="341"/>
                  </a:lnTo>
                  <a:lnTo>
                    <a:pt x="374" y="341"/>
                  </a:lnTo>
                  <a:lnTo>
                    <a:pt x="378" y="341"/>
                  </a:lnTo>
                  <a:lnTo>
                    <a:pt x="382" y="337"/>
                  </a:lnTo>
                  <a:lnTo>
                    <a:pt x="390" y="331"/>
                  </a:lnTo>
                  <a:lnTo>
                    <a:pt x="390" y="237"/>
                  </a:lnTo>
                  <a:lnTo>
                    <a:pt x="406" y="189"/>
                  </a:lnTo>
                  <a:lnTo>
                    <a:pt x="428" y="173"/>
                  </a:lnTo>
                  <a:lnTo>
                    <a:pt x="438" y="159"/>
                  </a:lnTo>
                  <a:lnTo>
                    <a:pt x="424" y="133"/>
                  </a:lnTo>
                  <a:lnTo>
                    <a:pt x="410" y="141"/>
                  </a:lnTo>
                  <a:lnTo>
                    <a:pt x="406" y="105"/>
                  </a:lnTo>
                  <a:lnTo>
                    <a:pt x="412" y="83"/>
                  </a:lnTo>
                  <a:lnTo>
                    <a:pt x="438" y="87"/>
                  </a:lnTo>
                  <a:lnTo>
                    <a:pt x="442" y="49"/>
                  </a:lnTo>
                  <a:lnTo>
                    <a:pt x="424" y="29"/>
                  </a:lnTo>
                  <a:lnTo>
                    <a:pt x="400" y="21"/>
                  </a:lnTo>
                  <a:lnTo>
                    <a:pt x="326" y="15"/>
                  </a:lnTo>
                  <a:lnTo>
                    <a:pt x="308" y="0"/>
                  </a:lnTo>
                  <a:lnTo>
                    <a:pt x="278" y="15"/>
                  </a:lnTo>
                  <a:lnTo>
                    <a:pt x="188" y="4"/>
                  </a:lnTo>
                  <a:lnTo>
                    <a:pt x="176" y="33"/>
                  </a:lnTo>
                  <a:lnTo>
                    <a:pt x="158" y="33"/>
                  </a:lnTo>
                  <a:lnTo>
                    <a:pt x="138" y="49"/>
                  </a:lnTo>
                  <a:lnTo>
                    <a:pt x="148" y="79"/>
                  </a:lnTo>
                  <a:lnTo>
                    <a:pt x="116" y="105"/>
                  </a:lnTo>
                  <a:lnTo>
                    <a:pt x="80" y="93"/>
                  </a:lnTo>
                  <a:lnTo>
                    <a:pt x="80" y="111"/>
                  </a:lnTo>
                  <a:lnTo>
                    <a:pt x="126" y="231"/>
                  </a:lnTo>
                  <a:lnTo>
                    <a:pt x="118" y="247"/>
                  </a:lnTo>
                  <a:lnTo>
                    <a:pt x="118" y="269"/>
                  </a:lnTo>
                  <a:lnTo>
                    <a:pt x="90" y="269"/>
                  </a:lnTo>
                  <a:lnTo>
                    <a:pt x="46" y="237"/>
                  </a:lnTo>
                  <a:lnTo>
                    <a:pt x="16" y="233"/>
                  </a:lnTo>
                  <a:lnTo>
                    <a:pt x="6" y="253"/>
                  </a:lnTo>
                  <a:lnTo>
                    <a:pt x="0" y="269"/>
                  </a:lnTo>
                  <a:lnTo>
                    <a:pt x="58" y="337"/>
                  </a:lnTo>
                  <a:lnTo>
                    <a:pt x="52" y="377"/>
                  </a:lnTo>
                  <a:lnTo>
                    <a:pt x="58" y="387"/>
                  </a:lnTo>
                  <a:lnTo>
                    <a:pt x="70" y="377"/>
                  </a:lnTo>
                  <a:lnTo>
                    <a:pt x="96" y="383"/>
                  </a:lnTo>
                  <a:lnTo>
                    <a:pt x="108" y="411"/>
                  </a:lnTo>
                  <a:lnTo>
                    <a:pt x="142" y="42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FAAB7DD7-48BC-4BF2-BE41-4A6EDDDC6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3452" y="1641474"/>
              <a:ext cx="336550" cy="228599"/>
            </a:xfrm>
            <a:custGeom>
              <a:avLst/>
              <a:gdLst>
                <a:gd name="T0" fmla="*/ 152 w 212"/>
                <a:gd name="T1" fmla="*/ 66 h 144"/>
                <a:gd name="T2" fmla="*/ 152 w 212"/>
                <a:gd name="T3" fmla="*/ 66 h 144"/>
                <a:gd name="T4" fmla="*/ 118 w 212"/>
                <a:gd name="T5" fmla="*/ 50 h 144"/>
                <a:gd name="T6" fmla="*/ 70 w 212"/>
                <a:gd name="T7" fmla="*/ 50 h 144"/>
                <a:gd name="T8" fmla="*/ 70 w 212"/>
                <a:gd name="T9" fmla="*/ 16 h 144"/>
                <a:gd name="T10" fmla="*/ 58 w 212"/>
                <a:gd name="T11" fmla="*/ 0 h 144"/>
                <a:gd name="T12" fmla="*/ 16 w 212"/>
                <a:gd name="T13" fmla="*/ 38 h 144"/>
                <a:gd name="T14" fmla="*/ 10 w 212"/>
                <a:gd name="T15" fmla="*/ 76 h 144"/>
                <a:gd name="T16" fmla="*/ 0 w 212"/>
                <a:gd name="T17" fmla="*/ 96 h 144"/>
                <a:gd name="T18" fmla="*/ 12 w 212"/>
                <a:gd name="T19" fmla="*/ 118 h 144"/>
                <a:gd name="T20" fmla="*/ 14 w 212"/>
                <a:gd name="T21" fmla="*/ 130 h 144"/>
                <a:gd name="T22" fmla="*/ 44 w 212"/>
                <a:gd name="T23" fmla="*/ 144 h 144"/>
                <a:gd name="T24" fmla="*/ 88 w 212"/>
                <a:gd name="T25" fmla="*/ 118 h 144"/>
                <a:gd name="T26" fmla="*/ 208 w 212"/>
                <a:gd name="T27" fmla="*/ 118 h 144"/>
                <a:gd name="T28" fmla="*/ 212 w 212"/>
                <a:gd name="T29" fmla="*/ 92 h 144"/>
                <a:gd name="T30" fmla="*/ 152 w 212"/>
                <a:gd name="T31" fmla="*/ 6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2" h="144">
                  <a:moveTo>
                    <a:pt x="152" y="66"/>
                  </a:moveTo>
                  <a:lnTo>
                    <a:pt x="152" y="66"/>
                  </a:lnTo>
                  <a:lnTo>
                    <a:pt x="118" y="50"/>
                  </a:lnTo>
                  <a:lnTo>
                    <a:pt x="70" y="50"/>
                  </a:lnTo>
                  <a:lnTo>
                    <a:pt x="70" y="16"/>
                  </a:lnTo>
                  <a:lnTo>
                    <a:pt x="58" y="0"/>
                  </a:lnTo>
                  <a:lnTo>
                    <a:pt x="16" y="38"/>
                  </a:lnTo>
                  <a:lnTo>
                    <a:pt x="10" y="76"/>
                  </a:lnTo>
                  <a:lnTo>
                    <a:pt x="0" y="96"/>
                  </a:lnTo>
                  <a:lnTo>
                    <a:pt x="12" y="118"/>
                  </a:lnTo>
                  <a:lnTo>
                    <a:pt x="14" y="130"/>
                  </a:lnTo>
                  <a:lnTo>
                    <a:pt x="44" y="144"/>
                  </a:lnTo>
                  <a:lnTo>
                    <a:pt x="88" y="118"/>
                  </a:lnTo>
                  <a:lnTo>
                    <a:pt x="208" y="118"/>
                  </a:lnTo>
                  <a:lnTo>
                    <a:pt x="212" y="92"/>
                  </a:lnTo>
                  <a:lnTo>
                    <a:pt x="152" y="6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FBB1929A-D639-4C06-A4D0-2054E34AC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2" y="1787524"/>
              <a:ext cx="1314451" cy="881062"/>
            </a:xfrm>
            <a:custGeom>
              <a:avLst/>
              <a:gdLst>
                <a:gd name="T0" fmla="*/ 588 w 828"/>
                <a:gd name="T1" fmla="*/ 26 h 555"/>
                <a:gd name="T2" fmla="*/ 424 w 828"/>
                <a:gd name="T3" fmla="*/ 52 h 555"/>
                <a:gd name="T4" fmla="*/ 376 w 828"/>
                <a:gd name="T5" fmla="*/ 48 h 555"/>
                <a:gd name="T6" fmla="*/ 320 w 828"/>
                <a:gd name="T7" fmla="*/ 20 h 555"/>
                <a:gd name="T8" fmla="*/ 262 w 828"/>
                <a:gd name="T9" fmla="*/ 30 h 555"/>
                <a:gd name="T10" fmla="*/ 216 w 828"/>
                <a:gd name="T11" fmla="*/ 68 h 555"/>
                <a:gd name="T12" fmla="*/ 140 w 828"/>
                <a:gd name="T13" fmla="*/ 62 h 555"/>
                <a:gd name="T14" fmla="*/ 94 w 828"/>
                <a:gd name="T15" fmla="*/ 114 h 555"/>
                <a:gd name="T16" fmla="*/ 72 w 828"/>
                <a:gd name="T17" fmla="*/ 159 h 555"/>
                <a:gd name="T18" fmla="*/ 84 w 828"/>
                <a:gd name="T19" fmla="*/ 197 h 555"/>
                <a:gd name="T20" fmla="*/ 40 w 828"/>
                <a:gd name="T21" fmla="*/ 203 h 555"/>
                <a:gd name="T22" fmla="*/ 38 w 828"/>
                <a:gd name="T23" fmla="*/ 205 h 555"/>
                <a:gd name="T24" fmla="*/ 28 w 828"/>
                <a:gd name="T25" fmla="*/ 215 h 555"/>
                <a:gd name="T26" fmla="*/ 20 w 828"/>
                <a:gd name="T27" fmla="*/ 283 h 555"/>
                <a:gd name="T28" fmla="*/ 68 w 828"/>
                <a:gd name="T29" fmla="*/ 319 h 555"/>
                <a:gd name="T30" fmla="*/ 112 w 828"/>
                <a:gd name="T31" fmla="*/ 373 h 555"/>
                <a:gd name="T32" fmla="*/ 146 w 828"/>
                <a:gd name="T33" fmla="*/ 369 h 555"/>
                <a:gd name="T34" fmla="*/ 196 w 828"/>
                <a:gd name="T35" fmla="*/ 443 h 555"/>
                <a:gd name="T36" fmla="*/ 214 w 828"/>
                <a:gd name="T37" fmla="*/ 381 h 555"/>
                <a:gd name="T38" fmla="*/ 300 w 828"/>
                <a:gd name="T39" fmla="*/ 391 h 555"/>
                <a:gd name="T40" fmla="*/ 368 w 828"/>
                <a:gd name="T41" fmla="*/ 379 h 555"/>
                <a:gd name="T42" fmla="*/ 434 w 828"/>
                <a:gd name="T43" fmla="*/ 369 h 555"/>
                <a:gd name="T44" fmla="*/ 438 w 828"/>
                <a:gd name="T45" fmla="*/ 429 h 555"/>
                <a:gd name="T46" fmla="*/ 454 w 828"/>
                <a:gd name="T47" fmla="*/ 497 h 555"/>
                <a:gd name="T48" fmla="*/ 478 w 828"/>
                <a:gd name="T49" fmla="*/ 505 h 555"/>
                <a:gd name="T50" fmla="*/ 474 w 828"/>
                <a:gd name="T51" fmla="*/ 541 h 555"/>
                <a:gd name="T52" fmla="*/ 514 w 828"/>
                <a:gd name="T53" fmla="*/ 549 h 555"/>
                <a:gd name="T54" fmla="*/ 526 w 828"/>
                <a:gd name="T55" fmla="*/ 529 h 555"/>
                <a:gd name="T56" fmla="*/ 534 w 828"/>
                <a:gd name="T57" fmla="*/ 505 h 555"/>
                <a:gd name="T58" fmla="*/ 576 w 828"/>
                <a:gd name="T59" fmla="*/ 497 h 555"/>
                <a:gd name="T60" fmla="*/ 582 w 828"/>
                <a:gd name="T61" fmla="*/ 323 h 555"/>
                <a:gd name="T62" fmla="*/ 666 w 828"/>
                <a:gd name="T63" fmla="*/ 315 h 555"/>
                <a:gd name="T64" fmla="*/ 734 w 828"/>
                <a:gd name="T65" fmla="*/ 255 h 555"/>
                <a:gd name="T66" fmla="*/ 810 w 828"/>
                <a:gd name="T67" fmla="*/ 235 h 555"/>
                <a:gd name="T68" fmla="*/ 824 w 828"/>
                <a:gd name="T69" fmla="*/ 229 h 555"/>
                <a:gd name="T70" fmla="*/ 750 w 828"/>
                <a:gd name="T71" fmla="*/ 155 h 555"/>
                <a:gd name="T72" fmla="*/ 740 w 828"/>
                <a:gd name="T73" fmla="*/ 138 h 555"/>
                <a:gd name="T74" fmla="*/ 728 w 828"/>
                <a:gd name="T75" fmla="*/ 120 h 555"/>
                <a:gd name="T76" fmla="*/ 696 w 828"/>
                <a:gd name="T77" fmla="*/ 44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28" h="555">
                  <a:moveTo>
                    <a:pt x="592" y="0"/>
                  </a:moveTo>
                  <a:lnTo>
                    <a:pt x="588" y="26"/>
                  </a:lnTo>
                  <a:lnTo>
                    <a:pt x="468" y="26"/>
                  </a:lnTo>
                  <a:lnTo>
                    <a:pt x="424" y="52"/>
                  </a:lnTo>
                  <a:lnTo>
                    <a:pt x="394" y="38"/>
                  </a:lnTo>
                  <a:lnTo>
                    <a:pt x="376" y="48"/>
                  </a:lnTo>
                  <a:lnTo>
                    <a:pt x="352" y="44"/>
                  </a:lnTo>
                  <a:lnTo>
                    <a:pt x="320" y="20"/>
                  </a:lnTo>
                  <a:lnTo>
                    <a:pt x="272" y="14"/>
                  </a:lnTo>
                  <a:lnTo>
                    <a:pt x="262" y="30"/>
                  </a:lnTo>
                  <a:lnTo>
                    <a:pt x="244" y="30"/>
                  </a:lnTo>
                  <a:lnTo>
                    <a:pt x="216" y="68"/>
                  </a:lnTo>
                  <a:lnTo>
                    <a:pt x="172" y="50"/>
                  </a:lnTo>
                  <a:lnTo>
                    <a:pt x="140" y="62"/>
                  </a:lnTo>
                  <a:lnTo>
                    <a:pt x="94" y="74"/>
                  </a:lnTo>
                  <a:lnTo>
                    <a:pt x="94" y="114"/>
                  </a:lnTo>
                  <a:lnTo>
                    <a:pt x="74" y="120"/>
                  </a:lnTo>
                  <a:lnTo>
                    <a:pt x="72" y="159"/>
                  </a:lnTo>
                  <a:lnTo>
                    <a:pt x="84" y="167"/>
                  </a:lnTo>
                  <a:lnTo>
                    <a:pt x="84" y="197"/>
                  </a:lnTo>
                  <a:lnTo>
                    <a:pt x="84" y="197"/>
                  </a:lnTo>
                  <a:lnTo>
                    <a:pt x="40" y="203"/>
                  </a:lnTo>
                  <a:lnTo>
                    <a:pt x="40" y="203"/>
                  </a:lnTo>
                  <a:lnTo>
                    <a:pt x="38" y="205"/>
                  </a:lnTo>
                  <a:lnTo>
                    <a:pt x="34" y="209"/>
                  </a:lnTo>
                  <a:lnTo>
                    <a:pt x="28" y="215"/>
                  </a:lnTo>
                  <a:lnTo>
                    <a:pt x="0" y="269"/>
                  </a:lnTo>
                  <a:lnTo>
                    <a:pt x="20" y="283"/>
                  </a:lnTo>
                  <a:lnTo>
                    <a:pt x="42" y="319"/>
                  </a:lnTo>
                  <a:lnTo>
                    <a:pt x="68" y="319"/>
                  </a:lnTo>
                  <a:lnTo>
                    <a:pt x="84" y="353"/>
                  </a:lnTo>
                  <a:lnTo>
                    <a:pt x="112" y="373"/>
                  </a:lnTo>
                  <a:lnTo>
                    <a:pt x="130" y="359"/>
                  </a:lnTo>
                  <a:lnTo>
                    <a:pt x="146" y="369"/>
                  </a:lnTo>
                  <a:lnTo>
                    <a:pt x="178" y="415"/>
                  </a:lnTo>
                  <a:lnTo>
                    <a:pt x="196" y="443"/>
                  </a:lnTo>
                  <a:lnTo>
                    <a:pt x="206" y="431"/>
                  </a:lnTo>
                  <a:lnTo>
                    <a:pt x="214" y="381"/>
                  </a:lnTo>
                  <a:lnTo>
                    <a:pt x="234" y="363"/>
                  </a:lnTo>
                  <a:lnTo>
                    <a:pt x="300" y="391"/>
                  </a:lnTo>
                  <a:lnTo>
                    <a:pt x="340" y="393"/>
                  </a:lnTo>
                  <a:lnTo>
                    <a:pt x="368" y="379"/>
                  </a:lnTo>
                  <a:lnTo>
                    <a:pt x="388" y="391"/>
                  </a:lnTo>
                  <a:lnTo>
                    <a:pt x="434" y="369"/>
                  </a:lnTo>
                  <a:lnTo>
                    <a:pt x="442" y="369"/>
                  </a:lnTo>
                  <a:lnTo>
                    <a:pt x="438" y="429"/>
                  </a:lnTo>
                  <a:lnTo>
                    <a:pt x="454" y="449"/>
                  </a:lnTo>
                  <a:lnTo>
                    <a:pt x="454" y="497"/>
                  </a:lnTo>
                  <a:lnTo>
                    <a:pt x="474" y="497"/>
                  </a:lnTo>
                  <a:lnTo>
                    <a:pt x="478" y="505"/>
                  </a:lnTo>
                  <a:lnTo>
                    <a:pt x="478" y="519"/>
                  </a:lnTo>
                  <a:lnTo>
                    <a:pt x="474" y="541"/>
                  </a:lnTo>
                  <a:lnTo>
                    <a:pt x="484" y="555"/>
                  </a:lnTo>
                  <a:lnTo>
                    <a:pt x="514" y="549"/>
                  </a:lnTo>
                  <a:lnTo>
                    <a:pt x="534" y="541"/>
                  </a:lnTo>
                  <a:lnTo>
                    <a:pt x="526" y="529"/>
                  </a:lnTo>
                  <a:lnTo>
                    <a:pt x="526" y="511"/>
                  </a:lnTo>
                  <a:lnTo>
                    <a:pt x="534" y="505"/>
                  </a:lnTo>
                  <a:lnTo>
                    <a:pt x="566" y="505"/>
                  </a:lnTo>
                  <a:lnTo>
                    <a:pt x="576" y="497"/>
                  </a:lnTo>
                  <a:lnTo>
                    <a:pt x="576" y="343"/>
                  </a:lnTo>
                  <a:lnTo>
                    <a:pt x="582" y="323"/>
                  </a:lnTo>
                  <a:lnTo>
                    <a:pt x="628" y="303"/>
                  </a:lnTo>
                  <a:lnTo>
                    <a:pt x="666" y="315"/>
                  </a:lnTo>
                  <a:lnTo>
                    <a:pt x="676" y="281"/>
                  </a:lnTo>
                  <a:lnTo>
                    <a:pt x="734" y="255"/>
                  </a:lnTo>
                  <a:lnTo>
                    <a:pt x="752" y="205"/>
                  </a:lnTo>
                  <a:lnTo>
                    <a:pt x="810" y="235"/>
                  </a:lnTo>
                  <a:lnTo>
                    <a:pt x="828" y="231"/>
                  </a:lnTo>
                  <a:lnTo>
                    <a:pt x="824" y="229"/>
                  </a:lnTo>
                  <a:lnTo>
                    <a:pt x="790" y="187"/>
                  </a:lnTo>
                  <a:lnTo>
                    <a:pt x="750" y="155"/>
                  </a:lnTo>
                  <a:lnTo>
                    <a:pt x="750" y="155"/>
                  </a:lnTo>
                  <a:lnTo>
                    <a:pt x="740" y="138"/>
                  </a:lnTo>
                  <a:lnTo>
                    <a:pt x="728" y="120"/>
                  </a:lnTo>
                  <a:lnTo>
                    <a:pt x="728" y="120"/>
                  </a:lnTo>
                  <a:lnTo>
                    <a:pt x="712" y="82"/>
                  </a:lnTo>
                  <a:lnTo>
                    <a:pt x="696" y="44"/>
                  </a:lnTo>
                  <a:lnTo>
                    <a:pt x="592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FD9CC8F-0DE3-4501-9E1B-96F6E5EE7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802" y="3275010"/>
              <a:ext cx="679451" cy="587374"/>
            </a:xfrm>
            <a:custGeom>
              <a:avLst/>
              <a:gdLst>
                <a:gd name="T0" fmla="*/ 278 w 428"/>
                <a:gd name="T1" fmla="*/ 8 h 370"/>
                <a:gd name="T2" fmla="*/ 264 w 428"/>
                <a:gd name="T3" fmla="*/ 48 h 370"/>
                <a:gd name="T4" fmla="*/ 228 w 428"/>
                <a:gd name="T5" fmla="*/ 72 h 370"/>
                <a:gd name="T6" fmla="*/ 228 w 428"/>
                <a:gd name="T7" fmla="*/ 96 h 370"/>
                <a:gd name="T8" fmla="*/ 204 w 428"/>
                <a:gd name="T9" fmla="*/ 112 h 370"/>
                <a:gd name="T10" fmla="*/ 180 w 428"/>
                <a:gd name="T11" fmla="*/ 112 h 370"/>
                <a:gd name="T12" fmla="*/ 128 w 428"/>
                <a:gd name="T13" fmla="*/ 142 h 370"/>
                <a:gd name="T14" fmla="*/ 108 w 428"/>
                <a:gd name="T15" fmla="*/ 138 h 370"/>
                <a:gd name="T16" fmla="*/ 108 w 428"/>
                <a:gd name="T17" fmla="*/ 110 h 370"/>
                <a:gd name="T18" fmla="*/ 86 w 428"/>
                <a:gd name="T19" fmla="*/ 110 h 370"/>
                <a:gd name="T20" fmla="*/ 6 w 428"/>
                <a:gd name="T21" fmla="*/ 166 h 370"/>
                <a:gd name="T22" fmla="*/ 14 w 428"/>
                <a:gd name="T23" fmla="*/ 188 h 370"/>
                <a:gd name="T24" fmla="*/ 0 w 428"/>
                <a:gd name="T25" fmla="*/ 196 h 370"/>
                <a:gd name="T26" fmla="*/ 12 w 428"/>
                <a:gd name="T27" fmla="*/ 224 h 370"/>
                <a:gd name="T28" fmla="*/ 12 w 428"/>
                <a:gd name="T29" fmla="*/ 244 h 370"/>
                <a:gd name="T30" fmla="*/ 50 w 428"/>
                <a:gd name="T31" fmla="*/ 278 h 370"/>
                <a:gd name="T32" fmla="*/ 96 w 428"/>
                <a:gd name="T33" fmla="*/ 310 h 370"/>
                <a:gd name="T34" fmla="*/ 146 w 428"/>
                <a:gd name="T35" fmla="*/ 370 h 370"/>
                <a:gd name="T36" fmla="*/ 232 w 428"/>
                <a:gd name="T37" fmla="*/ 332 h 370"/>
                <a:gd name="T38" fmla="*/ 320 w 428"/>
                <a:gd name="T39" fmla="*/ 280 h 370"/>
                <a:gd name="T40" fmla="*/ 360 w 428"/>
                <a:gd name="T41" fmla="*/ 252 h 370"/>
                <a:gd name="T42" fmla="*/ 384 w 428"/>
                <a:gd name="T43" fmla="*/ 218 h 370"/>
                <a:gd name="T44" fmla="*/ 384 w 428"/>
                <a:gd name="T45" fmla="*/ 218 h 370"/>
                <a:gd name="T46" fmla="*/ 394 w 428"/>
                <a:gd name="T47" fmla="*/ 206 h 370"/>
                <a:gd name="T48" fmla="*/ 394 w 428"/>
                <a:gd name="T49" fmla="*/ 206 h 370"/>
                <a:gd name="T50" fmla="*/ 404 w 428"/>
                <a:gd name="T51" fmla="*/ 192 h 370"/>
                <a:gd name="T52" fmla="*/ 420 w 428"/>
                <a:gd name="T53" fmla="*/ 184 h 370"/>
                <a:gd name="T54" fmla="*/ 428 w 428"/>
                <a:gd name="T55" fmla="*/ 170 h 370"/>
                <a:gd name="T56" fmla="*/ 338 w 428"/>
                <a:gd name="T57" fmla="*/ 142 h 370"/>
                <a:gd name="T58" fmla="*/ 304 w 428"/>
                <a:gd name="T59" fmla="*/ 96 h 370"/>
                <a:gd name="T60" fmla="*/ 294 w 428"/>
                <a:gd name="T61" fmla="*/ 72 h 370"/>
                <a:gd name="T62" fmla="*/ 300 w 428"/>
                <a:gd name="T63" fmla="*/ 30 h 370"/>
                <a:gd name="T64" fmla="*/ 282 w 428"/>
                <a:gd name="T65" fmla="*/ 0 h 370"/>
                <a:gd name="T66" fmla="*/ 278 w 428"/>
                <a:gd name="T67" fmla="*/ 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8" h="370">
                  <a:moveTo>
                    <a:pt x="278" y="8"/>
                  </a:moveTo>
                  <a:lnTo>
                    <a:pt x="264" y="48"/>
                  </a:lnTo>
                  <a:lnTo>
                    <a:pt x="228" y="72"/>
                  </a:lnTo>
                  <a:lnTo>
                    <a:pt x="228" y="96"/>
                  </a:lnTo>
                  <a:lnTo>
                    <a:pt x="204" y="112"/>
                  </a:lnTo>
                  <a:lnTo>
                    <a:pt x="180" y="112"/>
                  </a:lnTo>
                  <a:lnTo>
                    <a:pt x="128" y="142"/>
                  </a:lnTo>
                  <a:lnTo>
                    <a:pt x="108" y="138"/>
                  </a:lnTo>
                  <a:lnTo>
                    <a:pt x="108" y="110"/>
                  </a:lnTo>
                  <a:lnTo>
                    <a:pt x="86" y="110"/>
                  </a:lnTo>
                  <a:lnTo>
                    <a:pt x="6" y="166"/>
                  </a:lnTo>
                  <a:lnTo>
                    <a:pt x="14" y="188"/>
                  </a:lnTo>
                  <a:lnTo>
                    <a:pt x="0" y="196"/>
                  </a:lnTo>
                  <a:lnTo>
                    <a:pt x="12" y="224"/>
                  </a:lnTo>
                  <a:lnTo>
                    <a:pt x="12" y="244"/>
                  </a:lnTo>
                  <a:lnTo>
                    <a:pt x="50" y="278"/>
                  </a:lnTo>
                  <a:lnTo>
                    <a:pt x="96" y="310"/>
                  </a:lnTo>
                  <a:lnTo>
                    <a:pt x="146" y="370"/>
                  </a:lnTo>
                  <a:lnTo>
                    <a:pt x="232" y="332"/>
                  </a:lnTo>
                  <a:lnTo>
                    <a:pt x="320" y="280"/>
                  </a:lnTo>
                  <a:lnTo>
                    <a:pt x="360" y="252"/>
                  </a:lnTo>
                  <a:lnTo>
                    <a:pt x="384" y="218"/>
                  </a:lnTo>
                  <a:lnTo>
                    <a:pt x="384" y="218"/>
                  </a:lnTo>
                  <a:lnTo>
                    <a:pt x="394" y="206"/>
                  </a:lnTo>
                  <a:lnTo>
                    <a:pt x="394" y="206"/>
                  </a:lnTo>
                  <a:lnTo>
                    <a:pt x="404" y="192"/>
                  </a:lnTo>
                  <a:lnTo>
                    <a:pt x="420" y="184"/>
                  </a:lnTo>
                  <a:lnTo>
                    <a:pt x="428" y="170"/>
                  </a:lnTo>
                  <a:lnTo>
                    <a:pt x="338" y="142"/>
                  </a:lnTo>
                  <a:lnTo>
                    <a:pt x="304" y="96"/>
                  </a:lnTo>
                  <a:lnTo>
                    <a:pt x="294" y="72"/>
                  </a:lnTo>
                  <a:lnTo>
                    <a:pt x="300" y="30"/>
                  </a:lnTo>
                  <a:lnTo>
                    <a:pt x="282" y="0"/>
                  </a:lnTo>
                  <a:lnTo>
                    <a:pt x="278" y="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FDC5704D-2EBE-4182-BBBF-809005E91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202" y="2678111"/>
              <a:ext cx="666750" cy="923924"/>
            </a:xfrm>
            <a:custGeom>
              <a:avLst/>
              <a:gdLst>
                <a:gd name="T0" fmla="*/ 268 w 420"/>
                <a:gd name="T1" fmla="*/ 32 h 582"/>
                <a:gd name="T2" fmla="*/ 252 w 420"/>
                <a:gd name="T3" fmla="*/ 90 h 582"/>
                <a:gd name="T4" fmla="*/ 236 w 420"/>
                <a:gd name="T5" fmla="*/ 86 h 582"/>
                <a:gd name="T6" fmla="*/ 212 w 420"/>
                <a:gd name="T7" fmla="*/ 38 h 582"/>
                <a:gd name="T8" fmla="*/ 208 w 420"/>
                <a:gd name="T9" fmla="*/ 10 h 582"/>
                <a:gd name="T10" fmla="*/ 178 w 420"/>
                <a:gd name="T11" fmla="*/ 0 h 582"/>
                <a:gd name="T12" fmla="*/ 174 w 420"/>
                <a:gd name="T13" fmla="*/ 18 h 582"/>
                <a:gd name="T14" fmla="*/ 140 w 420"/>
                <a:gd name="T15" fmla="*/ 16 h 582"/>
                <a:gd name="T16" fmla="*/ 124 w 420"/>
                <a:gd name="T17" fmla="*/ 22 h 582"/>
                <a:gd name="T18" fmla="*/ 136 w 420"/>
                <a:gd name="T19" fmla="*/ 32 h 582"/>
                <a:gd name="T20" fmla="*/ 136 w 420"/>
                <a:gd name="T21" fmla="*/ 48 h 582"/>
                <a:gd name="T22" fmla="*/ 118 w 420"/>
                <a:gd name="T23" fmla="*/ 60 h 582"/>
                <a:gd name="T24" fmla="*/ 114 w 420"/>
                <a:gd name="T25" fmla="*/ 80 h 582"/>
                <a:gd name="T26" fmla="*/ 92 w 420"/>
                <a:gd name="T27" fmla="*/ 90 h 582"/>
                <a:gd name="T28" fmla="*/ 76 w 420"/>
                <a:gd name="T29" fmla="*/ 86 h 582"/>
                <a:gd name="T30" fmla="*/ 60 w 420"/>
                <a:gd name="T31" fmla="*/ 58 h 582"/>
                <a:gd name="T32" fmla="*/ 36 w 420"/>
                <a:gd name="T33" fmla="*/ 58 h 582"/>
                <a:gd name="T34" fmla="*/ 20 w 420"/>
                <a:gd name="T35" fmla="*/ 50 h 582"/>
                <a:gd name="T36" fmla="*/ 10 w 420"/>
                <a:gd name="T37" fmla="*/ 64 h 582"/>
                <a:gd name="T38" fmla="*/ 24 w 420"/>
                <a:gd name="T39" fmla="*/ 80 h 582"/>
                <a:gd name="T40" fmla="*/ 4 w 420"/>
                <a:gd name="T41" fmla="*/ 90 h 582"/>
                <a:gd name="T42" fmla="*/ 0 w 420"/>
                <a:gd name="T43" fmla="*/ 100 h 582"/>
                <a:gd name="T44" fmla="*/ 28 w 420"/>
                <a:gd name="T45" fmla="*/ 178 h 582"/>
                <a:gd name="T46" fmla="*/ 14 w 420"/>
                <a:gd name="T47" fmla="*/ 200 h 582"/>
                <a:gd name="T48" fmla="*/ 18 w 420"/>
                <a:gd name="T49" fmla="*/ 232 h 582"/>
                <a:gd name="T50" fmla="*/ 58 w 420"/>
                <a:gd name="T51" fmla="*/ 214 h 582"/>
                <a:gd name="T52" fmla="*/ 64 w 420"/>
                <a:gd name="T53" fmla="*/ 232 h 582"/>
                <a:gd name="T54" fmla="*/ 24 w 420"/>
                <a:gd name="T55" fmla="*/ 258 h 582"/>
                <a:gd name="T56" fmla="*/ 54 w 420"/>
                <a:gd name="T57" fmla="*/ 320 h 582"/>
                <a:gd name="T58" fmla="*/ 26 w 420"/>
                <a:gd name="T59" fmla="*/ 376 h 582"/>
                <a:gd name="T60" fmla="*/ 44 w 420"/>
                <a:gd name="T61" fmla="*/ 406 h 582"/>
                <a:gd name="T62" fmla="*/ 38 w 420"/>
                <a:gd name="T63" fmla="*/ 448 h 582"/>
                <a:gd name="T64" fmla="*/ 48 w 420"/>
                <a:gd name="T65" fmla="*/ 472 h 582"/>
                <a:gd name="T66" fmla="*/ 82 w 420"/>
                <a:gd name="T67" fmla="*/ 518 h 582"/>
                <a:gd name="T68" fmla="*/ 172 w 420"/>
                <a:gd name="T69" fmla="*/ 546 h 582"/>
                <a:gd name="T70" fmla="*/ 164 w 420"/>
                <a:gd name="T71" fmla="*/ 560 h 582"/>
                <a:gd name="T72" fmla="*/ 148 w 420"/>
                <a:gd name="T73" fmla="*/ 568 h 582"/>
                <a:gd name="T74" fmla="*/ 138 w 420"/>
                <a:gd name="T75" fmla="*/ 582 h 582"/>
                <a:gd name="T76" fmla="*/ 172 w 420"/>
                <a:gd name="T77" fmla="*/ 582 h 582"/>
                <a:gd name="T78" fmla="*/ 202 w 420"/>
                <a:gd name="T79" fmla="*/ 562 h 582"/>
                <a:gd name="T80" fmla="*/ 224 w 420"/>
                <a:gd name="T81" fmla="*/ 568 h 582"/>
                <a:gd name="T82" fmla="*/ 288 w 420"/>
                <a:gd name="T83" fmla="*/ 566 h 582"/>
                <a:gd name="T84" fmla="*/ 300 w 420"/>
                <a:gd name="T85" fmla="*/ 554 h 582"/>
                <a:gd name="T86" fmla="*/ 330 w 420"/>
                <a:gd name="T87" fmla="*/ 562 h 582"/>
                <a:gd name="T88" fmla="*/ 344 w 420"/>
                <a:gd name="T89" fmla="*/ 548 h 582"/>
                <a:gd name="T90" fmla="*/ 334 w 420"/>
                <a:gd name="T91" fmla="*/ 530 h 582"/>
                <a:gd name="T92" fmla="*/ 358 w 420"/>
                <a:gd name="T93" fmla="*/ 512 h 582"/>
                <a:gd name="T94" fmla="*/ 384 w 420"/>
                <a:gd name="T95" fmla="*/ 518 h 582"/>
                <a:gd name="T96" fmla="*/ 406 w 420"/>
                <a:gd name="T97" fmla="*/ 498 h 582"/>
                <a:gd name="T98" fmla="*/ 400 w 420"/>
                <a:gd name="T99" fmla="*/ 472 h 582"/>
                <a:gd name="T100" fmla="*/ 338 w 420"/>
                <a:gd name="T101" fmla="*/ 420 h 582"/>
                <a:gd name="T102" fmla="*/ 306 w 420"/>
                <a:gd name="T103" fmla="*/ 412 h 582"/>
                <a:gd name="T104" fmla="*/ 420 w 420"/>
                <a:gd name="T105" fmla="*/ 284 h 582"/>
                <a:gd name="T106" fmla="*/ 420 w 420"/>
                <a:gd name="T107" fmla="*/ 252 h 582"/>
                <a:gd name="T108" fmla="*/ 358 w 420"/>
                <a:gd name="T109" fmla="*/ 92 h 582"/>
                <a:gd name="T110" fmla="*/ 332 w 420"/>
                <a:gd name="T111" fmla="*/ 66 h 582"/>
                <a:gd name="T112" fmla="*/ 280 w 420"/>
                <a:gd name="T113" fmla="*/ 38 h 582"/>
                <a:gd name="T114" fmla="*/ 268 w 420"/>
                <a:gd name="T115" fmla="*/ 32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0" h="582">
                  <a:moveTo>
                    <a:pt x="268" y="32"/>
                  </a:moveTo>
                  <a:lnTo>
                    <a:pt x="252" y="90"/>
                  </a:lnTo>
                  <a:lnTo>
                    <a:pt x="236" y="86"/>
                  </a:lnTo>
                  <a:lnTo>
                    <a:pt x="212" y="38"/>
                  </a:lnTo>
                  <a:lnTo>
                    <a:pt x="208" y="10"/>
                  </a:lnTo>
                  <a:lnTo>
                    <a:pt x="178" y="0"/>
                  </a:lnTo>
                  <a:lnTo>
                    <a:pt x="174" y="18"/>
                  </a:lnTo>
                  <a:lnTo>
                    <a:pt x="140" y="16"/>
                  </a:lnTo>
                  <a:lnTo>
                    <a:pt x="124" y="22"/>
                  </a:lnTo>
                  <a:lnTo>
                    <a:pt x="136" y="32"/>
                  </a:lnTo>
                  <a:lnTo>
                    <a:pt x="136" y="48"/>
                  </a:lnTo>
                  <a:lnTo>
                    <a:pt x="118" y="60"/>
                  </a:lnTo>
                  <a:lnTo>
                    <a:pt x="114" y="80"/>
                  </a:lnTo>
                  <a:lnTo>
                    <a:pt x="92" y="90"/>
                  </a:lnTo>
                  <a:lnTo>
                    <a:pt x="76" y="86"/>
                  </a:lnTo>
                  <a:lnTo>
                    <a:pt x="60" y="58"/>
                  </a:lnTo>
                  <a:lnTo>
                    <a:pt x="36" y="58"/>
                  </a:lnTo>
                  <a:lnTo>
                    <a:pt x="20" y="50"/>
                  </a:lnTo>
                  <a:lnTo>
                    <a:pt x="10" y="64"/>
                  </a:lnTo>
                  <a:lnTo>
                    <a:pt x="24" y="80"/>
                  </a:lnTo>
                  <a:lnTo>
                    <a:pt x="4" y="90"/>
                  </a:lnTo>
                  <a:lnTo>
                    <a:pt x="0" y="100"/>
                  </a:lnTo>
                  <a:lnTo>
                    <a:pt x="28" y="178"/>
                  </a:lnTo>
                  <a:lnTo>
                    <a:pt x="14" y="200"/>
                  </a:lnTo>
                  <a:lnTo>
                    <a:pt x="18" y="232"/>
                  </a:lnTo>
                  <a:lnTo>
                    <a:pt x="58" y="214"/>
                  </a:lnTo>
                  <a:lnTo>
                    <a:pt x="64" y="232"/>
                  </a:lnTo>
                  <a:lnTo>
                    <a:pt x="24" y="258"/>
                  </a:lnTo>
                  <a:lnTo>
                    <a:pt x="54" y="320"/>
                  </a:lnTo>
                  <a:lnTo>
                    <a:pt x="26" y="376"/>
                  </a:lnTo>
                  <a:lnTo>
                    <a:pt x="44" y="406"/>
                  </a:lnTo>
                  <a:lnTo>
                    <a:pt x="38" y="448"/>
                  </a:lnTo>
                  <a:lnTo>
                    <a:pt x="48" y="472"/>
                  </a:lnTo>
                  <a:lnTo>
                    <a:pt x="82" y="518"/>
                  </a:lnTo>
                  <a:lnTo>
                    <a:pt x="172" y="546"/>
                  </a:lnTo>
                  <a:lnTo>
                    <a:pt x="164" y="560"/>
                  </a:lnTo>
                  <a:lnTo>
                    <a:pt x="148" y="568"/>
                  </a:lnTo>
                  <a:lnTo>
                    <a:pt x="138" y="582"/>
                  </a:lnTo>
                  <a:lnTo>
                    <a:pt x="172" y="582"/>
                  </a:lnTo>
                  <a:lnTo>
                    <a:pt x="202" y="562"/>
                  </a:lnTo>
                  <a:lnTo>
                    <a:pt x="224" y="568"/>
                  </a:lnTo>
                  <a:lnTo>
                    <a:pt x="288" y="566"/>
                  </a:lnTo>
                  <a:lnTo>
                    <a:pt x="300" y="554"/>
                  </a:lnTo>
                  <a:lnTo>
                    <a:pt x="330" y="562"/>
                  </a:lnTo>
                  <a:lnTo>
                    <a:pt x="344" y="548"/>
                  </a:lnTo>
                  <a:lnTo>
                    <a:pt x="334" y="530"/>
                  </a:lnTo>
                  <a:lnTo>
                    <a:pt x="358" y="512"/>
                  </a:lnTo>
                  <a:lnTo>
                    <a:pt x="384" y="518"/>
                  </a:lnTo>
                  <a:lnTo>
                    <a:pt x="406" y="498"/>
                  </a:lnTo>
                  <a:lnTo>
                    <a:pt x="400" y="472"/>
                  </a:lnTo>
                  <a:lnTo>
                    <a:pt x="338" y="420"/>
                  </a:lnTo>
                  <a:lnTo>
                    <a:pt x="306" y="412"/>
                  </a:lnTo>
                  <a:lnTo>
                    <a:pt x="420" y="284"/>
                  </a:lnTo>
                  <a:lnTo>
                    <a:pt x="420" y="252"/>
                  </a:lnTo>
                  <a:lnTo>
                    <a:pt x="358" y="92"/>
                  </a:lnTo>
                  <a:lnTo>
                    <a:pt x="332" y="66"/>
                  </a:lnTo>
                  <a:lnTo>
                    <a:pt x="280" y="38"/>
                  </a:lnTo>
                  <a:lnTo>
                    <a:pt x="268" y="3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6A429AAB-F06F-46B3-AD2D-D6EDD9831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5227" y="2112961"/>
              <a:ext cx="701675" cy="708025"/>
            </a:xfrm>
            <a:custGeom>
              <a:avLst/>
              <a:gdLst>
                <a:gd name="T0" fmla="*/ 70 w 442"/>
                <a:gd name="T1" fmla="*/ 418 h 446"/>
                <a:gd name="T2" fmla="*/ 94 w 442"/>
                <a:gd name="T3" fmla="*/ 396 h 446"/>
                <a:gd name="T4" fmla="*/ 82 w 442"/>
                <a:gd name="T5" fmla="*/ 336 h 446"/>
                <a:gd name="T6" fmla="*/ 8 w 442"/>
                <a:gd name="T7" fmla="*/ 336 h 446"/>
                <a:gd name="T8" fmla="*/ 0 w 442"/>
                <a:gd name="T9" fmla="*/ 306 h 446"/>
                <a:gd name="T10" fmla="*/ 40 w 442"/>
                <a:gd name="T11" fmla="*/ 300 h 446"/>
                <a:gd name="T12" fmla="*/ 50 w 442"/>
                <a:gd name="T13" fmla="*/ 138 h 446"/>
                <a:gd name="T14" fmla="*/ 102 w 442"/>
                <a:gd name="T15" fmla="*/ 98 h 446"/>
                <a:gd name="T16" fmla="*/ 150 w 442"/>
                <a:gd name="T17" fmla="*/ 76 h 446"/>
                <a:gd name="T18" fmla="*/ 226 w 442"/>
                <a:gd name="T19" fmla="*/ 0 h 446"/>
                <a:gd name="T20" fmla="*/ 302 w 442"/>
                <a:gd name="T21" fmla="*/ 26 h 446"/>
                <a:gd name="T22" fmla="*/ 304 w 442"/>
                <a:gd name="T23" fmla="*/ 72 h 446"/>
                <a:gd name="T24" fmla="*/ 300 w 442"/>
                <a:gd name="T25" fmla="*/ 126 h 446"/>
                <a:gd name="T26" fmla="*/ 350 w 442"/>
                <a:gd name="T27" fmla="*/ 210 h 446"/>
                <a:gd name="T28" fmla="*/ 364 w 442"/>
                <a:gd name="T29" fmla="*/ 232 h 446"/>
                <a:gd name="T30" fmla="*/ 442 w 442"/>
                <a:gd name="T31" fmla="*/ 336 h 446"/>
                <a:gd name="T32" fmla="*/ 374 w 442"/>
                <a:gd name="T33" fmla="*/ 334 h 446"/>
                <a:gd name="T34" fmla="*/ 292 w 442"/>
                <a:gd name="T35" fmla="*/ 278 h 446"/>
                <a:gd name="T36" fmla="*/ 206 w 442"/>
                <a:gd name="T37" fmla="*/ 298 h 446"/>
                <a:gd name="T38" fmla="*/ 158 w 442"/>
                <a:gd name="T39" fmla="*/ 288 h 446"/>
                <a:gd name="T40" fmla="*/ 198 w 442"/>
                <a:gd name="T41" fmla="*/ 304 h 446"/>
                <a:gd name="T42" fmla="*/ 270 w 442"/>
                <a:gd name="T43" fmla="*/ 294 h 446"/>
                <a:gd name="T44" fmla="*/ 382 w 442"/>
                <a:gd name="T45" fmla="*/ 388 h 446"/>
                <a:gd name="T46" fmla="*/ 350 w 442"/>
                <a:gd name="T47" fmla="*/ 442 h 446"/>
                <a:gd name="T48" fmla="*/ 322 w 442"/>
                <a:gd name="T49" fmla="*/ 366 h 446"/>
                <a:gd name="T50" fmla="*/ 288 w 442"/>
                <a:gd name="T51" fmla="*/ 374 h 446"/>
                <a:gd name="T52" fmla="*/ 238 w 442"/>
                <a:gd name="T53" fmla="*/ 378 h 446"/>
                <a:gd name="T54" fmla="*/ 250 w 442"/>
                <a:gd name="T55" fmla="*/ 404 h 446"/>
                <a:gd name="T56" fmla="*/ 228 w 442"/>
                <a:gd name="T57" fmla="*/ 436 h 446"/>
                <a:gd name="T58" fmla="*/ 190 w 442"/>
                <a:gd name="T59" fmla="*/ 442 h 446"/>
                <a:gd name="T60" fmla="*/ 150 w 442"/>
                <a:gd name="T61" fmla="*/ 414 h 446"/>
                <a:gd name="T62" fmla="*/ 124 w 442"/>
                <a:gd name="T63" fmla="*/ 420 h 446"/>
                <a:gd name="T64" fmla="*/ 118 w 442"/>
                <a:gd name="T65" fmla="*/ 446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2" h="446">
                  <a:moveTo>
                    <a:pt x="88" y="438"/>
                  </a:moveTo>
                  <a:lnTo>
                    <a:pt x="70" y="418"/>
                  </a:lnTo>
                  <a:lnTo>
                    <a:pt x="74" y="404"/>
                  </a:lnTo>
                  <a:lnTo>
                    <a:pt x="94" y="396"/>
                  </a:lnTo>
                  <a:lnTo>
                    <a:pt x="82" y="376"/>
                  </a:lnTo>
                  <a:lnTo>
                    <a:pt x="82" y="336"/>
                  </a:lnTo>
                  <a:lnTo>
                    <a:pt x="60" y="324"/>
                  </a:lnTo>
                  <a:lnTo>
                    <a:pt x="8" y="336"/>
                  </a:lnTo>
                  <a:lnTo>
                    <a:pt x="0" y="324"/>
                  </a:lnTo>
                  <a:lnTo>
                    <a:pt x="0" y="306"/>
                  </a:lnTo>
                  <a:lnTo>
                    <a:pt x="8" y="300"/>
                  </a:lnTo>
                  <a:lnTo>
                    <a:pt x="40" y="300"/>
                  </a:lnTo>
                  <a:lnTo>
                    <a:pt x="50" y="292"/>
                  </a:lnTo>
                  <a:lnTo>
                    <a:pt x="50" y="138"/>
                  </a:lnTo>
                  <a:lnTo>
                    <a:pt x="56" y="118"/>
                  </a:lnTo>
                  <a:lnTo>
                    <a:pt x="102" y="98"/>
                  </a:lnTo>
                  <a:lnTo>
                    <a:pt x="140" y="110"/>
                  </a:lnTo>
                  <a:lnTo>
                    <a:pt x="150" y="76"/>
                  </a:lnTo>
                  <a:lnTo>
                    <a:pt x="208" y="50"/>
                  </a:lnTo>
                  <a:lnTo>
                    <a:pt x="226" y="0"/>
                  </a:lnTo>
                  <a:lnTo>
                    <a:pt x="284" y="30"/>
                  </a:lnTo>
                  <a:lnTo>
                    <a:pt x="302" y="26"/>
                  </a:lnTo>
                  <a:lnTo>
                    <a:pt x="336" y="46"/>
                  </a:lnTo>
                  <a:lnTo>
                    <a:pt x="304" y="72"/>
                  </a:lnTo>
                  <a:lnTo>
                    <a:pt x="300" y="126"/>
                  </a:lnTo>
                  <a:lnTo>
                    <a:pt x="300" y="126"/>
                  </a:lnTo>
                  <a:lnTo>
                    <a:pt x="326" y="168"/>
                  </a:lnTo>
                  <a:lnTo>
                    <a:pt x="350" y="210"/>
                  </a:lnTo>
                  <a:lnTo>
                    <a:pt x="350" y="210"/>
                  </a:lnTo>
                  <a:lnTo>
                    <a:pt x="364" y="232"/>
                  </a:lnTo>
                  <a:lnTo>
                    <a:pt x="396" y="274"/>
                  </a:lnTo>
                  <a:lnTo>
                    <a:pt x="442" y="336"/>
                  </a:lnTo>
                  <a:lnTo>
                    <a:pt x="402" y="330"/>
                  </a:lnTo>
                  <a:lnTo>
                    <a:pt x="374" y="334"/>
                  </a:lnTo>
                  <a:lnTo>
                    <a:pt x="342" y="330"/>
                  </a:lnTo>
                  <a:lnTo>
                    <a:pt x="292" y="278"/>
                  </a:lnTo>
                  <a:lnTo>
                    <a:pt x="272" y="282"/>
                  </a:lnTo>
                  <a:lnTo>
                    <a:pt x="206" y="298"/>
                  </a:lnTo>
                  <a:lnTo>
                    <a:pt x="170" y="282"/>
                  </a:lnTo>
                  <a:lnTo>
                    <a:pt x="158" y="288"/>
                  </a:lnTo>
                  <a:lnTo>
                    <a:pt x="170" y="300"/>
                  </a:lnTo>
                  <a:lnTo>
                    <a:pt x="198" y="304"/>
                  </a:lnTo>
                  <a:lnTo>
                    <a:pt x="234" y="306"/>
                  </a:lnTo>
                  <a:lnTo>
                    <a:pt x="270" y="294"/>
                  </a:lnTo>
                  <a:lnTo>
                    <a:pt x="346" y="372"/>
                  </a:lnTo>
                  <a:lnTo>
                    <a:pt x="382" y="388"/>
                  </a:lnTo>
                  <a:lnTo>
                    <a:pt x="366" y="446"/>
                  </a:lnTo>
                  <a:lnTo>
                    <a:pt x="350" y="442"/>
                  </a:lnTo>
                  <a:lnTo>
                    <a:pt x="326" y="394"/>
                  </a:lnTo>
                  <a:lnTo>
                    <a:pt x="322" y="366"/>
                  </a:lnTo>
                  <a:lnTo>
                    <a:pt x="292" y="356"/>
                  </a:lnTo>
                  <a:lnTo>
                    <a:pt x="288" y="374"/>
                  </a:lnTo>
                  <a:lnTo>
                    <a:pt x="254" y="372"/>
                  </a:lnTo>
                  <a:lnTo>
                    <a:pt x="238" y="378"/>
                  </a:lnTo>
                  <a:lnTo>
                    <a:pt x="250" y="388"/>
                  </a:lnTo>
                  <a:lnTo>
                    <a:pt x="250" y="404"/>
                  </a:lnTo>
                  <a:lnTo>
                    <a:pt x="232" y="416"/>
                  </a:lnTo>
                  <a:lnTo>
                    <a:pt x="228" y="436"/>
                  </a:lnTo>
                  <a:lnTo>
                    <a:pt x="206" y="446"/>
                  </a:lnTo>
                  <a:lnTo>
                    <a:pt x="190" y="442"/>
                  </a:lnTo>
                  <a:lnTo>
                    <a:pt x="174" y="414"/>
                  </a:lnTo>
                  <a:lnTo>
                    <a:pt x="150" y="414"/>
                  </a:lnTo>
                  <a:lnTo>
                    <a:pt x="134" y="406"/>
                  </a:lnTo>
                  <a:lnTo>
                    <a:pt x="124" y="420"/>
                  </a:lnTo>
                  <a:lnTo>
                    <a:pt x="138" y="436"/>
                  </a:lnTo>
                  <a:lnTo>
                    <a:pt x="118" y="446"/>
                  </a:lnTo>
                  <a:lnTo>
                    <a:pt x="88" y="43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A48C9FA4-4A7A-4124-9158-D8A220EDA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1187449"/>
              <a:ext cx="854075" cy="1109662"/>
            </a:xfrm>
            <a:custGeom>
              <a:avLst/>
              <a:gdLst>
                <a:gd name="T0" fmla="*/ 392 w 538"/>
                <a:gd name="T1" fmla="*/ 593 h 699"/>
                <a:gd name="T2" fmla="*/ 426 w 538"/>
                <a:gd name="T3" fmla="*/ 593 h 699"/>
                <a:gd name="T4" fmla="*/ 436 w 538"/>
                <a:gd name="T5" fmla="*/ 583 h 699"/>
                <a:gd name="T6" fmla="*/ 438 w 538"/>
                <a:gd name="T7" fmla="*/ 581 h 699"/>
                <a:gd name="T8" fmla="*/ 482 w 538"/>
                <a:gd name="T9" fmla="*/ 545 h 699"/>
                <a:gd name="T10" fmla="*/ 472 w 538"/>
                <a:gd name="T11" fmla="*/ 498 h 699"/>
                <a:gd name="T12" fmla="*/ 492 w 538"/>
                <a:gd name="T13" fmla="*/ 452 h 699"/>
                <a:gd name="T14" fmla="*/ 538 w 538"/>
                <a:gd name="T15" fmla="*/ 424 h 699"/>
                <a:gd name="T16" fmla="*/ 480 w 538"/>
                <a:gd name="T17" fmla="*/ 366 h 699"/>
                <a:gd name="T18" fmla="*/ 456 w 538"/>
                <a:gd name="T19" fmla="*/ 298 h 699"/>
                <a:gd name="T20" fmla="*/ 432 w 538"/>
                <a:gd name="T21" fmla="*/ 206 h 699"/>
                <a:gd name="T22" fmla="*/ 414 w 538"/>
                <a:gd name="T23" fmla="*/ 234 h 699"/>
                <a:gd name="T24" fmla="*/ 392 w 538"/>
                <a:gd name="T25" fmla="*/ 230 h 699"/>
                <a:gd name="T26" fmla="*/ 388 w 538"/>
                <a:gd name="T27" fmla="*/ 226 h 699"/>
                <a:gd name="T28" fmla="*/ 380 w 538"/>
                <a:gd name="T29" fmla="*/ 202 h 699"/>
                <a:gd name="T30" fmla="*/ 378 w 538"/>
                <a:gd name="T31" fmla="*/ 146 h 699"/>
                <a:gd name="T32" fmla="*/ 408 w 538"/>
                <a:gd name="T33" fmla="*/ 96 h 699"/>
                <a:gd name="T34" fmla="*/ 382 w 538"/>
                <a:gd name="T35" fmla="*/ 64 h 699"/>
                <a:gd name="T36" fmla="*/ 366 w 538"/>
                <a:gd name="T37" fmla="*/ 40 h 699"/>
                <a:gd name="T38" fmla="*/ 340 w 538"/>
                <a:gd name="T39" fmla="*/ 0 h 699"/>
                <a:gd name="T40" fmla="*/ 228 w 538"/>
                <a:gd name="T41" fmla="*/ 94 h 699"/>
                <a:gd name="T42" fmla="*/ 198 w 538"/>
                <a:gd name="T43" fmla="*/ 154 h 699"/>
                <a:gd name="T44" fmla="*/ 128 w 538"/>
                <a:gd name="T45" fmla="*/ 172 h 699"/>
                <a:gd name="T46" fmla="*/ 112 w 538"/>
                <a:gd name="T47" fmla="*/ 210 h 699"/>
                <a:gd name="T48" fmla="*/ 96 w 538"/>
                <a:gd name="T49" fmla="*/ 198 h 699"/>
                <a:gd name="T50" fmla="*/ 78 w 538"/>
                <a:gd name="T51" fmla="*/ 200 h 699"/>
                <a:gd name="T52" fmla="*/ 74 w 538"/>
                <a:gd name="T53" fmla="*/ 202 h 699"/>
                <a:gd name="T54" fmla="*/ 28 w 538"/>
                <a:gd name="T55" fmla="*/ 314 h 699"/>
                <a:gd name="T56" fmla="*/ 0 w 538"/>
                <a:gd name="T57" fmla="*/ 414 h 699"/>
                <a:gd name="T58" fmla="*/ 78 w 538"/>
                <a:gd name="T59" fmla="*/ 535 h 699"/>
                <a:gd name="T60" fmla="*/ 112 w 538"/>
                <a:gd name="T61" fmla="*/ 619 h 699"/>
                <a:gd name="T62" fmla="*/ 120 w 538"/>
                <a:gd name="T63" fmla="*/ 619 h 699"/>
                <a:gd name="T64" fmla="*/ 126 w 538"/>
                <a:gd name="T65" fmla="*/ 619 h 699"/>
                <a:gd name="T66" fmla="*/ 144 w 538"/>
                <a:gd name="T67" fmla="*/ 591 h 699"/>
                <a:gd name="T68" fmla="*/ 134 w 538"/>
                <a:gd name="T69" fmla="*/ 663 h 699"/>
                <a:gd name="T70" fmla="*/ 166 w 538"/>
                <a:gd name="T71" fmla="*/ 699 h 699"/>
                <a:gd name="T72" fmla="*/ 214 w 538"/>
                <a:gd name="T73" fmla="*/ 619 h 699"/>
                <a:gd name="T74" fmla="*/ 222 w 538"/>
                <a:gd name="T75" fmla="*/ 633 h 699"/>
                <a:gd name="T76" fmla="*/ 232 w 538"/>
                <a:gd name="T77" fmla="*/ 647 h 699"/>
                <a:gd name="T78" fmla="*/ 244 w 538"/>
                <a:gd name="T79" fmla="*/ 647 h 699"/>
                <a:gd name="T80" fmla="*/ 282 w 538"/>
                <a:gd name="T81" fmla="*/ 619 h 699"/>
                <a:gd name="T82" fmla="*/ 284 w 538"/>
                <a:gd name="T83" fmla="*/ 627 h 699"/>
                <a:gd name="T84" fmla="*/ 354 w 538"/>
                <a:gd name="T85" fmla="*/ 633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38" h="699">
                  <a:moveTo>
                    <a:pt x="354" y="633"/>
                  </a:moveTo>
                  <a:lnTo>
                    <a:pt x="392" y="593"/>
                  </a:lnTo>
                  <a:lnTo>
                    <a:pt x="426" y="593"/>
                  </a:lnTo>
                  <a:lnTo>
                    <a:pt x="426" y="593"/>
                  </a:lnTo>
                  <a:lnTo>
                    <a:pt x="432" y="587"/>
                  </a:lnTo>
                  <a:lnTo>
                    <a:pt x="436" y="583"/>
                  </a:lnTo>
                  <a:lnTo>
                    <a:pt x="438" y="581"/>
                  </a:lnTo>
                  <a:lnTo>
                    <a:pt x="438" y="581"/>
                  </a:lnTo>
                  <a:lnTo>
                    <a:pt x="482" y="575"/>
                  </a:lnTo>
                  <a:lnTo>
                    <a:pt x="482" y="545"/>
                  </a:lnTo>
                  <a:lnTo>
                    <a:pt x="470" y="537"/>
                  </a:lnTo>
                  <a:lnTo>
                    <a:pt x="472" y="498"/>
                  </a:lnTo>
                  <a:lnTo>
                    <a:pt x="492" y="492"/>
                  </a:lnTo>
                  <a:lnTo>
                    <a:pt x="492" y="452"/>
                  </a:lnTo>
                  <a:lnTo>
                    <a:pt x="538" y="440"/>
                  </a:lnTo>
                  <a:lnTo>
                    <a:pt x="538" y="424"/>
                  </a:lnTo>
                  <a:lnTo>
                    <a:pt x="518" y="400"/>
                  </a:lnTo>
                  <a:lnTo>
                    <a:pt x="480" y="366"/>
                  </a:lnTo>
                  <a:lnTo>
                    <a:pt x="494" y="326"/>
                  </a:lnTo>
                  <a:lnTo>
                    <a:pt x="456" y="298"/>
                  </a:lnTo>
                  <a:lnTo>
                    <a:pt x="470" y="242"/>
                  </a:lnTo>
                  <a:lnTo>
                    <a:pt x="432" y="206"/>
                  </a:lnTo>
                  <a:lnTo>
                    <a:pt x="414" y="234"/>
                  </a:lnTo>
                  <a:lnTo>
                    <a:pt x="414" y="234"/>
                  </a:lnTo>
                  <a:lnTo>
                    <a:pt x="404" y="232"/>
                  </a:lnTo>
                  <a:lnTo>
                    <a:pt x="392" y="230"/>
                  </a:lnTo>
                  <a:lnTo>
                    <a:pt x="392" y="230"/>
                  </a:lnTo>
                  <a:lnTo>
                    <a:pt x="388" y="226"/>
                  </a:lnTo>
                  <a:lnTo>
                    <a:pt x="386" y="216"/>
                  </a:lnTo>
                  <a:lnTo>
                    <a:pt x="380" y="202"/>
                  </a:lnTo>
                  <a:lnTo>
                    <a:pt x="390" y="156"/>
                  </a:lnTo>
                  <a:lnTo>
                    <a:pt x="378" y="146"/>
                  </a:lnTo>
                  <a:lnTo>
                    <a:pt x="380" y="116"/>
                  </a:lnTo>
                  <a:lnTo>
                    <a:pt x="408" y="96"/>
                  </a:lnTo>
                  <a:lnTo>
                    <a:pt x="408" y="64"/>
                  </a:lnTo>
                  <a:lnTo>
                    <a:pt x="382" y="64"/>
                  </a:lnTo>
                  <a:lnTo>
                    <a:pt x="366" y="54"/>
                  </a:lnTo>
                  <a:lnTo>
                    <a:pt x="366" y="40"/>
                  </a:lnTo>
                  <a:lnTo>
                    <a:pt x="346" y="22"/>
                  </a:lnTo>
                  <a:lnTo>
                    <a:pt x="340" y="0"/>
                  </a:lnTo>
                  <a:lnTo>
                    <a:pt x="292" y="46"/>
                  </a:lnTo>
                  <a:lnTo>
                    <a:pt x="228" y="94"/>
                  </a:lnTo>
                  <a:lnTo>
                    <a:pt x="224" y="142"/>
                  </a:lnTo>
                  <a:lnTo>
                    <a:pt x="198" y="154"/>
                  </a:lnTo>
                  <a:lnTo>
                    <a:pt x="194" y="168"/>
                  </a:lnTo>
                  <a:lnTo>
                    <a:pt x="128" y="172"/>
                  </a:lnTo>
                  <a:lnTo>
                    <a:pt x="116" y="186"/>
                  </a:lnTo>
                  <a:lnTo>
                    <a:pt x="112" y="210"/>
                  </a:lnTo>
                  <a:lnTo>
                    <a:pt x="96" y="198"/>
                  </a:lnTo>
                  <a:lnTo>
                    <a:pt x="96" y="198"/>
                  </a:lnTo>
                  <a:lnTo>
                    <a:pt x="86" y="200"/>
                  </a:lnTo>
                  <a:lnTo>
                    <a:pt x="78" y="200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66" y="286"/>
                  </a:lnTo>
                  <a:lnTo>
                    <a:pt x="28" y="314"/>
                  </a:lnTo>
                  <a:lnTo>
                    <a:pt x="18" y="392"/>
                  </a:lnTo>
                  <a:lnTo>
                    <a:pt x="0" y="414"/>
                  </a:lnTo>
                  <a:lnTo>
                    <a:pt x="4" y="438"/>
                  </a:lnTo>
                  <a:lnTo>
                    <a:pt x="78" y="535"/>
                  </a:lnTo>
                  <a:lnTo>
                    <a:pt x="78" y="563"/>
                  </a:lnTo>
                  <a:lnTo>
                    <a:pt x="112" y="619"/>
                  </a:lnTo>
                  <a:lnTo>
                    <a:pt x="112" y="619"/>
                  </a:lnTo>
                  <a:lnTo>
                    <a:pt x="120" y="619"/>
                  </a:lnTo>
                  <a:lnTo>
                    <a:pt x="124" y="619"/>
                  </a:lnTo>
                  <a:lnTo>
                    <a:pt x="126" y="619"/>
                  </a:lnTo>
                  <a:lnTo>
                    <a:pt x="126" y="619"/>
                  </a:lnTo>
                  <a:lnTo>
                    <a:pt x="144" y="591"/>
                  </a:lnTo>
                  <a:lnTo>
                    <a:pt x="152" y="603"/>
                  </a:lnTo>
                  <a:lnTo>
                    <a:pt x="134" y="663"/>
                  </a:lnTo>
                  <a:lnTo>
                    <a:pt x="146" y="697"/>
                  </a:lnTo>
                  <a:lnTo>
                    <a:pt x="166" y="699"/>
                  </a:lnTo>
                  <a:lnTo>
                    <a:pt x="196" y="659"/>
                  </a:lnTo>
                  <a:lnTo>
                    <a:pt x="214" y="619"/>
                  </a:lnTo>
                  <a:lnTo>
                    <a:pt x="214" y="619"/>
                  </a:lnTo>
                  <a:lnTo>
                    <a:pt x="222" y="633"/>
                  </a:lnTo>
                  <a:lnTo>
                    <a:pt x="228" y="643"/>
                  </a:lnTo>
                  <a:lnTo>
                    <a:pt x="232" y="647"/>
                  </a:lnTo>
                  <a:lnTo>
                    <a:pt x="232" y="647"/>
                  </a:lnTo>
                  <a:lnTo>
                    <a:pt x="244" y="647"/>
                  </a:lnTo>
                  <a:lnTo>
                    <a:pt x="272" y="617"/>
                  </a:lnTo>
                  <a:lnTo>
                    <a:pt x="282" y="619"/>
                  </a:lnTo>
                  <a:lnTo>
                    <a:pt x="284" y="627"/>
                  </a:lnTo>
                  <a:lnTo>
                    <a:pt x="284" y="627"/>
                  </a:lnTo>
                  <a:lnTo>
                    <a:pt x="324" y="611"/>
                  </a:lnTo>
                  <a:lnTo>
                    <a:pt x="354" y="63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3C8FE1DE-2B67-4933-830D-B16557742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277" y="1435099"/>
              <a:ext cx="603250" cy="460375"/>
            </a:xfrm>
            <a:custGeom>
              <a:avLst/>
              <a:gdLst>
                <a:gd name="T0" fmla="*/ 332 w 380"/>
                <a:gd name="T1" fmla="*/ 66 h 290"/>
                <a:gd name="T2" fmla="*/ 308 w 380"/>
                <a:gd name="T3" fmla="*/ 74 h 290"/>
                <a:gd name="T4" fmla="*/ 296 w 380"/>
                <a:gd name="T5" fmla="*/ 54 h 290"/>
                <a:gd name="T6" fmla="*/ 290 w 380"/>
                <a:gd name="T7" fmla="*/ 26 h 290"/>
                <a:gd name="T8" fmla="*/ 282 w 380"/>
                <a:gd name="T9" fmla="*/ 18 h 290"/>
                <a:gd name="T10" fmla="*/ 250 w 380"/>
                <a:gd name="T11" fmla="*/ 28 h 290"/>
                <a:gd name="T12" fmla="*/ 236 w 380"/>
                <a:gd name="T13" fmla="*/ 0 h 290"/>
                <a:gd name="T14" fmla="*/ 186 w 380"/>
                <a:gd name="T15" fmla="*/ 14 h 290"/>
                <a:gd name="T16" fmla="*/ 172 w 380"/>
                <a:gd name="T17" fmla="*/ 48 h 290"/>
                <a:gd name="T18" fmla="*/ 154 w 380"/>
                <a:gd name="T19" fmla="*/ 54 h 290"/>
                <a:gd name="T20" fmla="*/ 130 w 380"/>
                <a:gd name="T21" fmla="*/ 36 h 290"/>
                <a:gd name="T22" fmla="*/ 130 w 380"/>
                <a:gd name="T23" fmla="*/ 36 h 290"/>
                <a:gd name="T24" fmla="*/ 108 w 380"/>
                <a:gd name="T25" fmla="*/ 44 h 290"/>
                <a:gd name="T26" fmla="*/ 108 w 380"/>
                <a:gd name="T27" fmla="*/ 44 h 290"/>
                <a:gd name="T28" fmla="*/ 94 w 380"/>
                <a:gd name="T29" fmla="*/ 54 h 290"/>
                <a:gd name="T30" fmla="*/ 84 w 380"/>
                <a:gd name="T31" fmla="*/ 62 h 290"/>
                <a:gd name="T32" fmla="*/ 46 w 380"/>
                <a:gd name="T33" fmla="*/ 92 h 290"/>
                <a:gd name="T34" fmla="*/ 14 w 380"/>
                <a:gd name="T35" fmla="*/ 86 h 290"/>
                <a:gd name="T36" fmla="*/ 0 w 380"/>
                <a:gd name="T37" fmla="*/ 142 h 290"/>
                <a:gd name="T38" fmla="*/ 38 w 380"/>
                <a:gd name="T39" fmla="*/ 170 h 290"/>
                <a:gd name="T40" fmla="*/ 24 w 380"/>
                <a:gd name="T41" fmla="*/ 210 h 290"/>
                <a:gd name="T42" fmla="*/ 62 w 380"/>
                <a:gd name="T43" fmla="*/ 244 h 290"/>
                <a:gd name="T44" fmla="*/ 82 w 380"/>
                <a:gd name="T45" fmla="*/ 268 h 290"/>
                <a:gd name="T46" fmla="*/ 82 w 380"/>
                <a:gd name="T47" fmla="*/ 284 h 290"/>
                <a:gd name="T48" fmla="*/ 114 w 380"/>
                <a:gd name="T49" fmla="*/ 272 h 290"/>
                <a:gd name="T50" fmla="*/ 158 w 380"/>
                <a:gd name="T51" fmla="*/ 290 h 290"/>
                <a:gd name="T52" fmla="*/ 186 w 380"/>
                <a:gd name="T53" fmla="*/ 252 h 290"/>
                <a:gd name="T54" fmla="*/ 204 w 380"/>
                <a:gd name="T55" fmla="*/ 252 h 290"/>
                <a:gd name="T56" fmla="*/ 214 w 380"/>
                <a:gd name="T57" fmla="*/ 236 h 290"/>
                <a:gd name="T58" fmla="*/ 262 w 380"/>
                <a:gd name="T59" fmla="*/ 242 h 290"/>
                <a:gd name="T60" fmla="*/ 294 w 380"/>
                <a:gd name="T61" fmla="*/ 266 h 290"/>
                <a:gd name="T62" fmla="*/ 318 w 380"/>
                <a:gd name="T63" fmla="*/ 270 h 290"/>
                <a:gd name="T64" fmla="*/ 336 w 380"/>
                <a:gd name="T65" fmla="*/ 260 h 290"/>
                <a:gd name="T66" fmla="*/ 334 w 380"/>
                <a:gd name="T67" fmla="*/ 248 h 290"/>
                <a:gd name="T68" fmla="*/ 322 w 380"/>
                <a:gd name="T69" fmla="*/ 226 h 290"/>
                <a:gd name="T70" fmla="*/ 332 w 380"/>
                <a:gd name="T71" fmla="*/ 206 h 290"/>
                <a:gd name="T72" fmla="*/ 338 w 380"/>
                <a:gd name="T73" fmla="*/ 168 h 290"/>
                <a:gd name="T74" fmla="*/ 380 w 380"/>
                <a:gd name="T75" fmla="*/ 130 h 290"/>
                <a:gd name="T76" fmla="*/ 354 w 380"/>
                <a:gd name="T77" fmla="*/ 92 h 290"/>
                <a:gd name="T78" fmla="*/ 344 w 380"/>
                <a:gd name="T79" fmla="*/ 54 h 290"/>
                <a:gd name="T80" fmla="*/ 332 w 380"/>
                <a:gd name="T81" fmla="*/ 58 h 290"/>
                <a:gd name="T82" fmla="*/ 332 w 380"/>
                <a:gd name="T83" fmla="*/ 6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0" h="290">
                  <a:moveTo>
                    <a:pt x="332" y="66"/>
                  </a:moveTo>
                  <a:lnTo>
                    <a:pt x="308" y="74"/>
                  </a:lnTo>
                  <a:lnTo>
                    <a:pt x="296" y="54"/>
                  </a:lnTo>
                  <a:lnTo>
                    <a:pt x="290" y="26"/>
                  </a:lnTo>
                  <a:lnTo>
                    <a:pt x="282" y="18"/>
                  </a:lnTo>
                  <a:lnTo>
                    <a:pt x="250" y="28"/>
                  </a:lnTo>
                  <a:lnTo>
                    <a:pt x="236" y="0"/>
                  </a:lnTo>
                  <a:lnTo>
                    <a:pt x="186" y="14"/>
                  </a:lnTo>
                  <a:lnTo>
                    <a:pt x="172" y="48"/>
                  </a:lnTo>
                  <a:lnTo>
                    <a:pt x="154" y="54"/>
                  </a:lnTo>
                  <a:lnTo>
                    <a:pt x="130" y="36"/>
                  </a:lnTo>
                  <a:lnTo>
                    <a:pt x="130" y="36"/>
                  </a:lnTo>
                  <a:lnTo>
                    <a:pt x="108" y="44"/>
                  </a:lnTo>
                  <a:lnTo>
                    <a:pt x="108" y="44"/>
                  </a:lnTo>
                  <a:lnTo>
                    <a:pt x="94" y="54"/>
                  </a:lnTo>
                  <a:lnTo>
                    <a:pt x="84" y="62"/>
                  </a:lnTo>
                  <a:lnTo>
                    <a:pt x="46" y="92"/>
                  </a:lnTo>
                  <a:lnTo>
                    <a:pt x="14" y="86"/>
                  </a:lnTo>
                  <a:lnTo>
                    <a:pt x="0" y="142"/>
                  </a:lnTo>
                  <a:lnTo>
                    <a:pt x="38" y="170"/>
                  </a:lnTo>
                  <a:lnTo>
                    <a:pt x="24" y="210"/>
                  </a:lnTo>
                  <a:lnTo>
                    <a:pt x="62" y="244"/>
                  </a:lnTo>
                  <a:lnTo>
                    <a:pt x="82" y="268"/>
                  </a:lnTo>
                  <a:lnTo>
                    <a:pt x="82" y="284"/>
                  </a:lnTo>
                  <a:lnTo>
                    <a:pt x="114" y="272"/>
                  </a:lnTo>
                  <a:lnTo>
                    <a:pt x="158" y="290"/>
                  </a:lnTo>
                  <a:lnTo>
                    <a:pt x="186" y="252"/>
                  </a:lnTo>
                  <a:lnTo>
                    <a:pt x="204" y="252"/>
                  </a:lnTo>
                  <a:lnTo>
                    <a:pt x="214" y="236"/>
                  </a:lnTo>
                  <a:lnTo>
                    <a:pt x="262" y="242"/>
                  </a:lnTo>
                  <a:lnTo>
                    <a:pt x="294" y="266"/>
                  </a:lnTo>
                  <a:lnTo>
                    <a:pt x="318" y="270"/>
                  </a:lnTo>
                  <a:lnTo>
                    <a:pt x="336" y="260"/>
                  </a:lnTo>
                  <a:lnTo>
                    <a:pt x="334" y="248"/>
                  </a:lnTo>
                  <a:lnTo>
                    <a:pt x="322" y="226"/>
                  </a:lnTo>
                  <a:lnTo>
                    <a:pt x="332" y="206"/>
                  </a:lnTo>
                  <a:lnTo>
                    <a:pt x="338" y="168"/>
                  </a:lnTo>
                  <a:lnTo>
                    <a:pt x="380" y="130"/>
                  </a:lnTo>
                  <a:lnTo>
                    <a:pt x="354" y="92"/>
                  </a:lnTo>
                  <a:lnTo>
                    <a:pt x="344" y="54"/>
                  </a:lnTo>
                  <a:lnTo>
                    <a:pt x="332" y="58"/>
                  </a:lnTo>
                  <a:lnTo>
                    <a:pt x="332" y="6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98C3725F-EBA5-415C-8A7A-C1408FA75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27" y="596900"/>
              <a:ext cx="730250" cy="984249"/>
            </a:xfrm>
            <a:custGeom>
              <a:avLst/>
              <a:gdLst>
                <a:gd name="T0" fmla="*/ 26 w 460"/>
                <a:gd name="T1" fmla="*/ 426 h 620"/>
                <a:gd name="T2" fmla="*/ 68 w 460"/>
                <a:gd name="T3" fmla="*/ 436 h 620"/>
                <a:gd name="T4" fmla="*/ 40 w 460"/>
                <a:gd name="T5" fmla="*/ 488 h 620"/>
                <a:gd name="T6" fmla="*/ 50 w 460"/>
                <a:gd name="T7" fmla="*/ 528 h 620"/>
                <a:gd name="T8" fmla="*/ 40 w 460"/>
                <a:gd name="T9" fmla="*/ 574 h 620"/>
                <a:gd name="T10" fmla="*/ 48 w 460"/>
                <a:gd name="T11" fmla="*/ 598 h 620"/>
                <a:gd name="T12" fmla="*/ 52 w 460"/>
                <a:gd name="T13" fmla="*/ 602 h 620"/>
                <a:gd name="T14" fmla="*/ 74 w 460"/>
                <a:gd name="T15" fmla="*/ 606 h 620"/>
                <a:gd name="T16" fmla="*/ 130 w 460"/>
                <a:gd name="T17" fmla="*/ 614 h 620"/>
                <a:gd name="T18" fmla="*/ 200 w 460"/>
                <a:gd name="T19" fmla="*/ 590 h 620"/>
                <a:gd name="T20" fmla="*/ 210 w 460"/>
                <a:gd name="T21" fmla="*/ 582 h 620"/>
                <a:gd name="T22" fmla="*/ 224 w 460"/>
                <a:gd name="T23" fmla="*/ 572 h 620"/>
                <a:gd name="T24" fmla="*/ 270 w 460"/>
                <a:gd name="T25" fmla="*/ 582 h 620"/>
                <a:gd name="T26" fmla="*/ 302 w 460"/>
                <a:gd name="T27" fmla="*/ 542 h 620"/>
                <a:gd name="T28" fmla="*/ 366 w 460"/>
                <a:gd name="T29" fmla="*/ 556 h 620"/>
                <a:gd name="T30" fmla="*/ 406 w 460"/>
                <a:gd name="T31" fmla="*/ 554 h 620"/>
                <a:gd name="T32" fmla="*/ 424 w 460"/>
                <a:gd name="T33" fmla="*/ 602 h 620"/>
                <a:gd name="T34" fmla="*/ 448 w 460"/>
                <a:gd name="T35" fmla="*/ 586 h 620"/>
                <a:gd name="T36" fmla="*/ 456 w 460"/>
                <a:gd name="T37" fmla="*/ 562 h 620"/>
                <a:gd name="T38" fmla="*/ 448 w 460"/>
                <a:gd name="T39" fmla="*/ 510 h 620"/>
                <a:gd name="T40" fmla="*/ 380 w 460"/>
                <a:gd name="T41" fmla="*/ 382 h 620"/>
                <a:gd name="T42" fmla="*/ 350 w 460"/>
                <a:gd name="T43" fmla="*/ 266 h 620"/>
                <a:gd name="T44" fmla="*/ 358 w 460"/>
                <a:gd name="T45" fmla="*/ 200 h 620"/>
                <a:gd name="T46" fmla="*/ 278 w 460"/>
                <a:gd name="T47" fmla="*/ 114 h 620"/>
                <a:gd name="T48" fmla="*/ 194 w 460"/>
                <a:gd name="T49" fmla="*/ 0 h 620"/>
                <a:gd name="T50" fmla="*/ 138 w 460"/>
                <a:gd name="T51" fmla="*/ 90 h 620"/>
                <a:gd name="T52" fmla="*/ 162 w 460"/>
                <a:gd name="T53" fmla="*/ 194 h 620"/>
                <a:gd name="T54" fmla="*/ 156 w 460"/>
                <a:gd name="T55" fmla="*/ 224 h 620"/>
                <a:gd name="T56" fmla="*/ 130 w 460"/>
                <a:gd name="T57" fmla="*/ 240 h 620"/>
                <a:gd name="T58" fmla="*/ 102 w 460"/>
                <a:gd name="T59" fmla="*/ 278 h 620"/>
                <a:gd name="T60" fmla="*/ 100 w 460"/>
                <a:gd name="T61" fmla="*/ 276 h 620"/>
                <a:gd name="T62" fmla="*/ 94 w 460"/>
                <a:gd name="T63" fmla="*/ 262 h 620"/>
                <a:gd name="T64" fmla="*/ 34 w 460"/>
                <a:gd name="T65" fmla="*/ 312 h 620"/>
                <a:gd name="T66" fmla="*/ 6 w 460"/>
                <a:gd name="T67" fmla="*/ 394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60" h="620">
                  <a:moveTo>
                    <a:pt x="26" y="412"/>
                  </a:moveTo>
                  <a:lnTo>
                    <a:pt x="26" y="426"/>
                  </a:lnTo>
                  <a:lnTo>
                    <a:pt x="42" y="436"/>
                  </a:lnTo>
                  <a:lnTo>
                    <a:pt x="68" y="436"/>
                  </a:lnTo>
                  <a:lnTo>
                    <a:pt x="68" y="468"/>
                  </a:lnTo>
                  <a:lnTo>
                    <a:pt x="40" y="488"/>
                  </a:lnTo>
                  <a:lnTo>
                    <a:pt x="38" y="518"/>
                  </a:lnTo>
                  <a:lnTo>
                    <a:pt x="50" y="528"/>
                  </a:lnTo>
                  <a:lnTo>
                    <a:pt x="40" y="574"/>
                  </a:lnTo>
                  <a:lnTo>
                    <a:pt x="40" y="574"/>
                  </a:lnTo>
                  <a:lnTo>
                    <a:pt x="46" y="588"/>
                  </a:lnTo>
                  <a:lnTo>
                    <a:pt x="48" y="598"/>
                  </a:lnTo>
                  <a:lnTo>
                    <a:pt x="52" y="602"/>
                  </a:lnTo>
                  <a:lnTo>
                    <a:pt x="52" y="602"/>
                  </a:lnTo>
                  <a:lnTo>
                    <a:pt x="64" y="604"/>
                  </a:lnTo>
                  <a:lnTo>
                    <a:pt x="74" y="606"/>
                  </a:lnTo>
                  <a:lnTo>
                    <a:pt x="92" y="578"/>
                  </a:lnTo>
                  <a:lnTo>
                    <a:pt x="130" y="614"/>
                  </a:lnTo>
                  <a:lnTo>
                    <a:pt x="162" y="620"/>
                  </a:lnTo>
                  <a:lnTo>
                    <a:pt x="200" y="590"/>
                  </a:lnTo>
                  <a:lnTo>
                    <a:pt x="200" y="590"/>
                  </a:lnTo>
                  <a:lnTo>
                    <a:pt x="210" y="582"/>
                  </a:lnTo>
                  <a:lnTo>
                    <a:pt x="224" y="572"/>
                  </a:lnTo>
                  <a:lnTo>
                    <a:pt x="224" y="572"/>
                  </a:lnTo>
                  <a:lnTo>
                    <a:pt x="246" y="564"/>
                  </a:lnTo>
                  <a:lnTo>
                    <a:pt x="270" y="582"/>
                  </a:lnTo>
                  <a:lnTo>
                    <a:pt x="288" y="576"/>
                  </a:lnTo>
                  <a:lnTo>
                    <a:pt x="302" y="542"/>
                  </a:lnTo>
                  <a:lnTo>
                    <a:pt x="352" y="528"/>
                  </a:lnTo>
                  <a:lnTo>
                    <a:pt x="366" y="556"/>
                  </a:lnTo>
                  <a:lnTo>
                    <a:pt x="398" y="546"/>
                  </a:lnTo>
                  <a:lnTo>
                    <a:pt x="406" y="554"/>
                  </a:lnTo>
                  <a:lnTo>
                    <a:pt x="412" y="582"/>
                  </a:lnTo>
                  <a:lnTo>
                    <a:pt x="424" y="602"/>
                  </a:lnTo>
                  <a:lnTo>
                    <a:pt x="448" y="594"/>
                  </a:lnTo>
                  <a:lnTo>
                    <a:pt x="448" y="586"/>
                  </a:lnTo>
                  <a:lnTo>
                    <a:pt x="460" y="582"/>
                  </a:lnTo>
                  <a:lnTo>
                    <a:pt x="456" y="562"/>
                  </a:lnTo>
                  <a:lnTo>
                    <a:pt x="448" y="534"/>
                  </a:lnTo>
                  <a:lnTo>
                    <a:pt x="448" y="510"/>
                  </a:lnTo>
                  <a:lnTo>
                    <a:pt x="400" y="446"/>
                  </a:lnTo>
                  <a:lnTo>
                    <a:pt x="380" y="382"/>
                  </a:lnTo>
                  <a:lnTo>
                    <a:pt x="362" y="296"/>
                  </a:lnTo>
                  <a:lnTo>
                    <a:pt x="350" y="266"/>
                  </a:lnTo>
                  <a:lnTo>
                    <a:pt x="350" y="250"/>
                  </a:lnTo>
                  <a:lnTo>
                    <a:pt x="358" y="200"/>
                  </a:lnTo>
                  <a:lnTo>
                    <a:pt x="312" y="124"/>
                  </a:lnTo>
                  <a:lnTo>
                    <a:pt x="278" y="114"/>
                  </a:lnTo>
                  <a:lnTo>
                    <a:pt x="192" y="2"/>
                  </a:lnTo>
                  <a:lnTo>
                    <a:pt x="194" y="0"/>
                  </a:lnTo>
                  <a:lnTo>
                    <a:pt x="158" y="84"/>
                  </a:lnTo>
                  <a:lnTo>
                    <a:pt x="138" y="90"/>
                  </a:lnTo>
                  <a:lnTo>
                    <a:pt x="114" y="106"/>
                  </a:lnTo>
                  <a:lnTo>
                    <a:pt x="162" y="194"/>
                  </a:lnTo>
                  <a:lnTo>
                    <a:pt x="156" y="224"/>
                  </a:lnTo>
                  <a:lnTo>
                    <a:pt x="156" y="224"/>
                  </a:lnTo>
                  <a:lnTo>
                    <a:pt x="130" y="240"/>
                  </a:lnTo>
                  <a:lnTo>
                    <a:pt x="130" y="240"/>
                  </a:lnTo>
                  <a:lnTo>
                    <a:pt x="116" y="258"/>
                  </a:lnTo>
                  <a:lnTo>
                    <a:pt x="102" y="278"/>
                  </a:lnTo>
                  <a:lnTo>
                    <a:pt x="102" y="278"/>
                  </a:lnTo>
                  <a:lnTo>
                    <a:pt x="100" y="276"/>
                  </a:lnTo>
                  <a:lnTo>
                    <a:pt x="98" y="270"/>
                  </a:lnTo>
                  <a:lnTo>
                    <a:pt x="94" y="262"/>
                  </a:lnTo>
                  <a:lnTo>
                    <a:pt x="70" y="272"/>
                  </a:lnTo>
                  <a:lnTo>
                    <a:pt x="34" y="312"/>
                  </a:lnTo>
                  <a:lnTo>
                    <a:pt x="0" y="372"/>
                  </a:lnTo>
                  <a:lnTo>
                    <a:pt x="6" y="394"/>
                  </a:lnTo>
                  <a:lnTo>
                    <a:pt x="26" y="41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62E7C304-DFCD-4EA2-8309-2F9766DDC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6552" y="4500559"/>
              <a:ext cx="523875" cy="382587"/>
            </a:xfrm>
            <a:custGeom>
              <a:avLst/>
              <a:gdLst>
                <a:gd name="T0" fmla="*/ 26 w 330"/>
                <a:gd name="T1" fmla="*/ 116 h 241"/>
                <a:gd name="T2" fmla="*/ 14 w 330"/>
                <a:gd name="T3" fmla="*/ 130 h 241"/>
                <a:gd name="T4" fmla="*/ 60 w 330"/>
                <a:gd name="T5" fmla="*/ 168 h 241"/>
                <a:gd name="T6" fmla="*/ 52 w 330"/>
                <a:gd name="T7" fmla="*/ 202 h 241"/>
                <a:gd name="T8" fmla="*/ 80 w 330"/>
                <a:gd name="T9" fmla="*/ 184 h 241"/>
                <a:gd name="T10" fmla="*/ 106 w 330"/>
                <a:gd name="T11" fmla="*/ 210 h 241"/>
                <a:gd name="T12" fmla="*/ 118 w 330"/>
                <a:gd name="T13" fmla="*/ 196 h 241"/>
                <a:gd name="T14" fmla="*/ 130 w 330"/>
                <a:gd name="T15" fmla="*/ 210 h 241"/>
                <a:gd name="T16" fmla="*/ 164 w 330"/>
                <a:gd name="T17" fmla="*/ 237 h 241"/>
                <a:gd name="T18" fmla="*/ 200 w 330"/>
                <a:gd name="T19" fmla="*/ 214 h 241"/>
                <a:gd name="T20" fmla="*/ 238 w 330"/>
                <a:gd name="T21" fmla="*/ 241 h 241"/>
                <a:gd name="T22" fmla="*/ 238 w 330"/>
                <a:gd name="T23" fmla="*/ 241 h 241"/>
                <a:gd name="T24" fmla="*/ 254 w 330"/>
                <a:gd name="T25" fmla="*/ 214 h 241"/>
                <a:gd name="T26" fmla="*/ 264 w 330"/>
                <a:gd name="T27" fmla="*/ 196 h 241"/>
                <a:gd name="T28" fmla="*/ 268 w 330"/>
                <a:gd name="T29" fmla="*/ 186 h 241"/>
                <a:gd name="T30" fmla="*/ 268 w 330"/>
                <a:gd name="T31" fmla="*/ 186 h 241"/>
                <a:gd name="T32" fmla="*/ 274 w 330"/>
                <a:gd name="T33" fmla="*/ 152 h 241"/>
                <a:gd name="T34" fmla="*/ 278 w 330"/>
                <a:gd name="T35" fmla="*/ 132 h 241"/>
                <a:gd name="T36" fmla="*/ 280 w 330"/>
                <a:gd name="T37" fmla="*/ 124 h 241"/>
                <a:gd name="T38" fmla="*/ 280 w 330"/>
                <a:gd name="T39" fmla="*/ 122 h 241"/>
                <a:gd name="T40" fmla="*/ 286 w 330"/>
                <a:gd name="T41" fmla="*/ 94 h 241"/>
                <a:gd name="T42" fmla="*/ 326 w 330"/>
                <a:gd name="T43" fmla="*/ 78 h 241"/>
                <a:gd name="T44" fmla="*/ 330 w 330"/>
                <a:gd name="T45" fmla="*/ 66 h 241"/>
                <a:gd name="T46" fmla="*/ 294 w 330"/>
                <a:gd name="T47" fmla="*/ 28 h 241"/>
                <a:gd name="T48" fmla="*/ 242 w 330"/>
                <a:gd name="T49" fmla="*/ 50 h 241"/>
                <a:gd name="T50" fmla="*/ 202 w 330"/>
                <a:gd name="T51" fmla="*/ 28 h 241"/>
                <a:gd name="T52" fmla="*/ 194 w 330"/>
                <a:gd name="T53" fmla="*/ 4 h 241"/>
                <a:gd name="T54" fmla="*/ 174 w 330"/>
                <a:gd name="T55" fmla="*/ 0 h 241"/>
                <a:gd name="T56" fmla="*/ 118 w 330"/>
                <a:gd name="T57" fmla="*/ 10 h 241"/>
                <a:gd name="T58" fmla="*/ 64 w 330"/>
                <a:gd name="T59" fmla="*/ 46 h 241"/>
                <a:gd name="T60" fmla="*/ 0 w 330"/>
                <a:gd name="T61" fmla="*/ 56 h 241"/>
                <a:gd name="T62" fmla="*/ 8 w 330"/>
                <a:gd name="T63" fmla="*/ 78 h 241"/>
                <a:gd name="T64" fmla="*/ 26 w 330"/>
                <a:gd name="T65" fmla="*/ 116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0" h="241">
                  <a:moveTo>
                    <a:pt x="26" y="116"/>
                  </a:moveTo>
                  <a:lnTo>
                    <a:pt x="14" y="130"/>
                  </a:lnTo>
                  <a:lnTo>
                    <a:pt x="60" y="168"/>
                  </a:lnTo>
                  <a:lnTo>
                    <a:pt x="52" y="202"/>
                  </a:lnTo>
                  <a:lnTo>
                    <a:pt x="80" y="184"/>
                  </a:lnTo>
                  <a:lnTo>
                    <a:pt x="106" y="210"/>
                  </a:lnTo>
                  <a:lnTo>
                    <a:pt x="118" y="196"/>
                  </a:lnTo>
                  <a:lnTo>
                    <a:pt x="130" y="210"/>
                  </a:lnTo>
                  <a:lnTo>
                    <a:pt x="164" y="237"/>
                  </a:lnTo>
                  <a:lnTo>
                    <a:pt x="200" y="214"/>
                  </a:lnTo>
                  <a:lnTo>
                    <a:pt x="238" y="241"/>
                  </a:lnTo>
                  <a:lnTo>
                    <a:pt x="238" y="241"/>
                  </a:lnTo>
                  <a:lnTo>
                    <a:pt x="254" y="214"/>
                  </a:lnTo>
                  <a:lnTo>
                    <a:pt x="264" y="196"/>
                  </a:lnTo>
                  <a:lnTo>
                    <a:pt x="268" y="186"/>
                  </a:lnTo>
                  <a:lnTo>
                    <a:pt x="268" y="186"/>
                  </a:lnTo>
                  <a:lnTo>
                    <a:pt x="274" y="152"/>
                  </a:lnTo>
                  <a:lnTo>
                    <a:pt x="278" y="132"/>
                  </a:lnTo>
                  <a:lnTo>
                    <a:pt x="280" y="124"/>
                  </a:lnTo>
                  <a:lnTo>
                    <a:pt x="280" y="122"/>
                  </a:lnTo>
                  <a:lnTo>
                    <a:pt x="286" y="94"/>
                  </a:lnTo>
                  <a:lnTo>
                    <a:pt x="326" y="78"/>
                  </a:lnTo>
                  <a:lnTo>
                    <a:pt x="330" y="66"/>
                  </a:lnTo>
                  <a:lnTo>
                    <a:pt x="294" y="28"/>
                  </a:lnTo>
                  <a:lnTo>
                    <a:pt x="242" y="50"/>
                  </a:lnTo>
                  <a:lnTo>
                    <a:pt x="202" y="28"/>
                  </a:lnTo>
                  <a:lnTo>
                    <a:pt x="194" y="4"/>
                  </a:lnTo>
                  <a:lnTo>
                    <a:pt x="174" y="0"/>
                  </a:lnTo>
                  <a:lnTo>
                    <a:pt x="118" y="10"/>
                  </a:lnTo>
                  <a:lnTo>
                    <a:pt x="64" y="46"/>
                  </a:lnTo>
                  <a:lnTo>
                    <a:pt x="0" y="56"/>
                  </a:lnTo>
                  <a:lnTo>
                    <a:pt x="8" y="78"/>
                  </a:lnTo>
                  <a:lnTo>
                    <a:pt x="26" y="11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3250BB26-0FE9-4225-8DAC-680E53787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963" y="1930400"/>
              <a:ext cx="280988" cy="347663"/>
            </a:xfrm>
            <a:custGeom>
              <a:avLst/>
              <a:gdLst>
                <a:gd name="T0" fmla="*/ 22 w 177"/>
                <a:gd name="T1" fmla="*/ 147 h 219"/>
                <a:gd name="T2" fmla="*/ 36 w 177"/>
                <a:gd name="T3" fmla="*/ 119 h 219"/>
                <a:gd name="T4" fmla="*/ 48 w 177"/>
                <a:gd name="T5" fmla="*/ 109 h 219"/>
                <a:gd name="T6" fmla="*/ 60 w 177"/>
                <a:gd name="T7" fmla="*/ 101 h 219"/>
                <a:gd name="T8" fmla="*/ 76 w 177"/>
                <a:gd name="T9" fmla="*/ 69 h 219"/>
                <a:gd name="T10" fmla="*/ 82 w 177"/>
                <a:gd name="T11" fmla="*/ 57 h 219"/>
                <a:gd name="T12" fmla="*/ 100 w 177"/>
                <a:gd name="T13" fmla="*/ 28 h 219"/>
                <a:gd name="T14" fmla="*/ 133 w 177"/>
                <a:gd name="T15" fmla="*/ 6 h 219"/>
                <a:gd name="T16" fmla="*/ 157 w 177"/>
                <a:gd name="T17" fmla="*/ 0 h 219"/>
                <a:gd name="T18" fmla="*/ 163 w 177"/>
                <a:gd name="T19" fmla="*/ 2 h 219"/>
                <a:gd name="T20" fmla="*/ 163 w 177"/>
                <a:gd name="T21" fmla="*/ 8 h 219"/>
                <a:gd name="T22" fmla="*/ 157 w 177"/>
                <a:gd name="T23" fmla="*/ 26 h 219"/>
                <a:gd name="T24" fmla="*/ 153 w 177"/>
                <a:gd name="T25" fmla="*/ 53 h 219"/>
                <a:gd name="T26" fmla="*/ 161 w 177"/>
                <a:gd name="T27" fmla="*/ 65 h 219"/>
                <a:gd name="T28" fmla="*/ 167 w 177"/>
                <a:gd name="T29" fmla="*/ 67 h 219"/>
                <a:gd name="T30" fmla="*/ 175 w 177"/>
                <a:gd name="T31" fmla="*/ 71 h 219"/>
                <a:gd name="T32" fmla="*/ 177 w 177"/>
                <a:gd name="T33" fmla="*/ 77 h 219"/>
                <a:gd name="T34" fmla="*/ 165 w 177"/>
                <a:gd name="T35" fmla="*/ 97 h 219"/>
                <a:gd name="T36" fmla="*/ 147 w 177"/>
                <a:gd name="T37" fmla="*/ 127 h 219"/>
                <a:gd name="T38" fmla="*/ 149 w 177"/>
                <a:gd name="T39" fmla="*/ 133 h 219"/>
                <a:gd name="T40" fmla="*/ 151 w 177"/>
                <a:gd name="T41" fmla="*/ 135 h 219"/>
                <a:gd name="T42" fmla="*/ 143 w 177"/>
                <a:gd name="T43" fmla="*/ 147 h 219"/>
                <a:gd name="T44" fmla="*/ 122 w 177"/>
                <a:gd name="T45" fmla="*/ 157 h 219"/>
                <a:gd name="T46" fmla="*/ 120 w 177"/>
                <a:gd name="T47" fmla="*/ 159 h 219"/>
                <a:gd name="T48" fmla="*/ 122 w 177"/>
                <a:gd name="T49" fmla="*/ 165 h 219"/>
                <a:gd name="T50" fmla="*/ 122 w 177"/>
                <a:gd name="T51" fmla="*/ 171 h 219"/>
                <a:gd name="T52" fmla="*/ 112 w 177"/>
                <a:gd name="T53" fmla="*/ 177 h 219"/>
                <a:gd name="T54" fmla="*/ 100 w 177"/>
                <a:gd name="T55" fmla="*/ 183 h 219"/>
                <a:gd name="T56" fmla="*/ 90 w 177"/>
                <a:gd name="T57" fmla="*/ 193 h 219"/>
                <a:gd name="T58" fmla="*/ 82 w 177"/>
                <a:gd name="T59" fmla="*/ 199 h 219"/>
                <a:gd name="T60" fmla="*/ 72 w 177"/>
                <a:gd name="T61" fmla="*/ 203 h 219"/>
                <a:gd name="T62" fmla="*/ 70 w 177"/>
                <a:gd name="T63" fmla="*/ 213 h 219"/>
                <a:gd name="T64" fmla="*/ 66 w 177"/>
                <a:gd name="T65" fmla="*/ 217 h 219"/>
                <a:gd name="T66" fmla="*/ 62 w 177"/>
                <a:gd name="T67" fmla="*/ 219 h 219"/>
                <a:gd name="T68" fmla="*/ 60 w 177"/>
                <a:gd name="T69" fmla="*/ 213 h 219"/>
                <a:gd name="T70" fmla="*/ 56 w 177"/>
                <a:gd name="T71" fmla="*/ 211 h 219"/>
                <a:gd name="T72" fmla="*/ 52 w 177"/>
                <a:gd name="T73" fmla="*/ 215 h 219"/>
                <a:gd name="T74" fmla="*/ 44 w 177"/>
                <a:gd name="T75" fmla="*/ 215 h 219"/>
                <a:gd name="T76" fmla="*/ 36 w 177"/>
                <a:gd name="T77" fmla="*/ 207 h 219"/>
                <a:gd name="T78" fmla="*/ 28 w 177"/>
                <a:gd name="T79" fmla="*/ 205 h 219"/>
                <a:gd name="T80" fmla="*/ 22 w 177"/>
                <a:gd name="T81" fmla="*/ 209 h 219"/>
                <a:gd name="T82" fmla="*/ 10 w 177"/>
                <a:gd name="T83" fmla="*/ 217 h 219"/>
                <a:gd name="T84" fmla="*/ 2 w 177"/>
                <a:gd name="T85" fmla="*/ 219 h 219"/>
                <a:gd name="T86" fmla="*/ 0 w 177"/>
                <a:gd name="T87" fmla="*/ 211 h 219"/>
                <a:gd name="T88" fmla="*/ 4 w 177"/>
                <a:gd name="T89" fmla="*/ 199 h 219"/>
                <a:gd name="T90" fmla="*/ 12 w 177"/>
                <a:gd name="T91" fmla="*/ 189 h 219"/>
                <a:gd name="T92" fmla="*/ 16 w 177"/>
                <a:gd name="T93" fmla="*/ 185 h 219"/>
                <a:gd name="T94" fmla="*/ 20 w 177"/>
                <a:gd name="T95" fmla="*/ 177 h 219"/>
                <a:gd name="T96" fmla="*/ 24 w 177"/>
                <a:gd name="T97" fmla="*/ 159 h 219"/>
                <a:gd name="T98" fmla="*/ 22 w 177"/>
                <a:gd name="T99" fmla="*/ 14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77" h="219">
                  <a:moveTo>
                    <a:pt x="22" y="147"/>
                  </a:moveTo>
                  <a:lnTo>
                    <a:pt x="22" y="147"/>
                  </a:lnTo>
                  <a:lnTo>
                    <a:pt x="30" y="129"/>
                  </a:lnTo>
                  <a:lnTo>
                    <a:pt x="36" y="119"/>
                  </a:lnTo>
                  <a:lnTo>
                    <a:pt x="42" y="113"/>
                  </a:lnTo>
                  <a:lnTo>
                    <a:pt x="48" y="109"/>
                  </a:lnTo>
                  <a:lnTo>
                    <a:pt x="54" y="107"/>
                  </a:lnTo>
                  <a:lnTo>
                    <a:pt x="60" y="101"/>
                  </a:lnTo>
                  <a:lnTo>
                    <a:pt x="68" y="89"/>
                  </a:lnTo>
                  <a:lnTo>
                    <a:pt x="76" y="69"/>
                  </a:lnTo>
                  <a:lnTo>
                    <a:pt x="76" y="69"/>
                  </a:lnTo>
                  <a:lnTo>
                    <a:pt x="82" y="57"/>
                  </a:lnTo>
                  <a:lnTo>
                    <a:pt x="88" y="46"/>
                  </a:lnTo>
                  <a:lnTo>
                    <a:pt x="100" y="28"/>
                  </a:lnTo>
                  <a:lnTo>
                    <a:pt x="116" y="16"/>
                  </a:lnTo>
                  <a:lnTo>
                    <a:pt x="133" y="6"/>
                  </a:lnTo>
                  <a:lnTo>
                    <a:pt x="145" y="2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3" y="2"/>
                  </a:lnTo>
                  <a:lnTo>
                    <a:pt x="163" y="4"/>
                  </a:lnTo>
                  <a:lnTo>
                    <a:pt x="163" y="8"/>
                  </a:lnTo>
                  <a:lnTo>
                    <a:pt x="163" y="8"/>
                  </a:lnTo>
                  <a:lnTo>
                    <a:pt x="157" y="26"/>
                  </a:lnTo>
                  <a:lnTo>
                    <a:pt x="153" y="44"/>
                  </a:lnTo>
                  <a:lnTo>
                    <a:pt x="153" y="53"/>
                  </a:lnTo>
                  <a:lnTo>
                    <a:pt x="155" y="61"/>
                  </a:lnTo>
                  <a:lnTo>
                    <a:pt x="161" y="65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73" y="69"/>
                  </a:lnTo>
                  <a:lnTo>
                    <a:pt x="175" y="71"/>
                  </a:lnTo>
                  <a:lnTo>
                    <a:pt x="177" y="73"/>
                  </a:lnTo>
                  <a:lnTo>
                    <a:pt x="177" y="77"/>
                  </a:lnTo>
                  <a:lnTo>
                    <a:pt x="173" y="87"/>
                  </a:lnTo>
                  <a:lnTo>
                    <a:pt x="165" y="97"/>
                  </a:lnTo>
                  <a:lnTo>
                    <a:pt x="151" y="119"/>
                  </a:lnTo>
                  <a:lnTo>
                    <a:pt x="147" y="127"/>
                  </a:lnTo>
                  <a:lnTo>
                    <a:pt x="147" y="129"/>
                  </a:lnTo>
                  <a:lnTo>
                    <a:pt x="149" y="133"/>
                  </a:lnTo>
                  <a:lnTo>
                    <a:pt x="149" y="133"/>
                  </a:lnTo>
                  <a:lnTo>
                    <a:pt x="151" y="135"/>
                  </a:lnTo>
                  <a:lnTo>
                    <a:pt x="151" y="139"/>
                  </a:lnTo>
                  <a:lnTo>
                    <a:pt x="143" y="147"/>
                  </a:lnTo>
                  <a:lnTo>
                    <a:pt x="133" y="153"/>
                  </a:lnTo>
                  <a:lnTo>
                    <a:pt x="122" y="157"/>
                  </a:lnTo>
                  <a:lnTo>
                    <a:pt x="122" y="157"/>
                  </a:lnTo>
                  <a:lnTo>
                    <a:pt x="120" y="159"/>
                  </a:lnTo>
                  <a:lnTo>
                    <a:pt x="120" y="161"/>
                  </a:lnTo>
                  <a:lnTo>
                    <a:pt x="122" y="165"/>
                  </a:lnTo>
                  <a:lnTo>
                    <a:pt x="122" y="167"/>
                  </a:lnTo>
                  <a:lnTo>
                    <a:pt x="122" y="171"/>
                  </a:lnTo>
                  <a:lnTo>
                    <a:pt x="118" y="173"/>
                  </a:lnTo>
                  <a:lnTo>
                    <a:pt x="112" y="177"/>
                  </a:lnTo>
                  <a:lnTo>
                    <a:pt x="112" y="177"/>
                  </a:lnTo>
                  <a:lnTo>
                    <a:pt x="100" y="183"/>
                  </a:lnTo>
                  <a:lnTo>
                    <a:pt x="94" y="189"/>
                  </a:lnTo>
                  <a:lnTo>
                    <a:pt x="90" y="193"/>
                  </a:lnTo>
                  <a:lnTo>
                    <a:pt x="82" y="199"/>
                  </a:lnTo>
                  <a:lnTo>
                    <a:pt x="82" y="199"/>
                  </a:lnTo>
                  <a:lnTo>
                    <a:pt x="76" y="201"/>
                  </a:lnTo>
                  <a:lnTo>
                    <a:pt x="72" y="203"/>
                  </a:lnTo>
                  <a:lnTo>
                    <a:pt x="70" y="209"/>
                  </a:lnTo>
                  <a:lnTo>
                    <a:pt x="70" y="213"/>
                  </a:lnTo>
                  <a:lnTo>
                    <a:pt x="68" y="215"/>
                  </a:lnTo>
                  <a:lnTo>
                    <a:pt x="66" y="217"/>
                  </a:lnTo>
                  <a:lnTo>
                    <a:pt x="66" y="217"/>
                  </a:lnTo>
                  <a:lnTo>
                    <a:pt x="62" y="219"/>
                  </a:lnTo>
                  <a:lnTo>
                    <a:pt x="62" y="217"/>
                  </a:lnTo>
                  <a:lnTo>
                    <a:pt x="60" y="213"/>
                  </a:lnTo>
                  <a:lnTo>
                    <a:pt x="58" y="211"/>
                  </a:lnTo>
                  <a:lnTo>
                    <a:pt x="56" y="211"/>
                  </a:lnTo>
                  <a:lnTo>
                    <a:pt x="52" y="215"/>
                  </a:lnTo>
                  <a:lnTo>
                    <a:pt x="52" y="215"/>
                  </a:lnTo>
                  <a:lnTo>
                    <a:pt x="48" y="217"/>
                  </a:lnTo>
                  <a:lnTo>
                    <a:pt x="44" y="215"/>
                  </a:lnTo>
                  <a:lnTo>
                    <a:pt x="40" y="211"/>
                  </a:lnTo>
                  <a:lnTo>
                    <a:pt x="36" y="207"/>
                  </a:lnTo>
                  <a:lnTo>
                    <a:pt x="32" y="205"/>
                  </a:lnTo>
                  <a:lnTo>
                    <a:pt x="28" y="205"/>
                  </a:lnTo>
                  <a:lnTo>
                    <a:pt x="22" y="209"/>
                  </a:lnTo>
                  <a:lnTo>
                    <a:pt x="22" y="209"/>
                  </a:lnTo>
                  <a:lnTo>
                    <a:pt x="16" y="215"/>
                  </a:lnTo>
                  <a:lnTo>
                    <a:pt x="10" y="217"/>
                  </a:lnTo>
                  <a:lnTo>
                    <a:pt x="6" y="219"/>
                  </a:lnTo>
                  <a:lnTo>
                    <a:pt x="2" y="219"/>
                  </a:lnTo>
                  <a:lnTo>
                    <a:pt x="0" y="215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4" y="199"/>
                  </a:lnTo>
                  <a:lnTo>
                    <a:pt x="4" y="199"/>
                  </a:lnTo>
                  <a:lnTo>
                    <a:pt x="12" y="189"/>
                  </a:lnTo>
                  <a:lnTo>
                    <a:pt x="14" y="187"/>
                  </a:lnTo>
                  <a:lnTo>
                    <a:pt x="16" y="185"/>
                  </a:lnTo>
                  <a:lnTo>
                    <a:pt x="20" y="177"/>
                  </a:lnTo>
                  <a:lnTo>
                    <a:pt x="20" y="177"/>
                  </a:lnTo>
                  <a:lnTo>
                    <a:pt x="24" y="167"/>
                  </a:lnTo>
                  <a:lnTo>
                    <a:pt x="24" y="159"/>
                  </a:lnTo>
                  <a:lnTo>
                    <a:pt x="22" y="153"/>
                  </a:lnTo>
                  <a:lnTo>
                    <a:pt x="22" y="147"/>
                  </a:lnTo>
                  <a:lnTo>
                    <a:pt x="22" y="14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99" y="392547"/>
            <a:ext cx="2273245" cy="646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4372" y="3421564"/>
            <a:ext cx="26148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ld" charset="0"/>
                <a:ea typeface="Gotham-Bold" charset="0"/>
                <a:cs typeface="Gotham-Bold" charset="0"/>
              </a:rPr>
              <a:t>KEY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A District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B District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C District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D District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E District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C2959"/>
              </a:solidFill>
              <a:effectLst/>
              <a:uLnTx/>
              <a:uFillTx/>
              <a:latin typeface="Gotham-Book" charset="0"/>
              <a:ea typeface="Gotham-Book" charset="0"/>
              <a:cs typeface="Gotham-Book" charset="0"/>
            </a:endParaRPr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619353" y="3764862"/>
            <a:ext cx="180000" cy="18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spect="1"/>
          </p:cNvSpPr>
          <p:nvPr/>
        </p:nvSpPr>
        <p:spPr>
          <a:xfrm>
            <a:off x="619353" y="3984221"/>
            <a:ext cx="180000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spect="1"/>
          </p:cNvSpPr>
          <p:nvPr/>
        </p:nvSpPr>
        <p:spPr>
          <a:xfrm>
            <a:off x="619353" y="4197651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/>
          <p:cNvSpPr>
            <a:spLocks noChangeAspect="1"/>
          </p:cNvSpPr>
          <p:nvPr/>
        </p:nvSpPr>
        <p:spPr>
          <a:xfrm>
            <a:off x="619353" y="4421629"/>
            <a:ext cx="180000" cy="18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/>
          <p:cNvSpPr>
            <a:spLocks noChangeAspect="1"/>
          </p:cNvSpPr>
          <p:nvPr/>
        </p:nvSpPr>
        <p:spPr>
          <a:xfrm>
            <a:off x="619353" y="4637368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  <a:alpha val="3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417958" y="709877"/>
            <a:ext cx="4546536" cy="5298115"/>
            <a:chOff x="5569989" y="655400"/>
            <a:chExt cx="4419451" cy="5198208"/>
          </a:xfrm>
        </p:grpSpPr>
        <p:sp>
          <p:nvSpPr>
            <p:cNvPr id="43" name="TextBox 42"/>
            <p:cNvSpPr txBox="1"/>
            <p:nvPr/>
          </p:nvSpPr>
          <p:spPr>
            <a:xfrm>
              <a:off x="7038998" y="655400"/>
              <a:ext cx="878267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Northumbria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ld" charset="0"/>
                <a:ea typeface="Gotham-Bold" charset="0"/>
                <a:cs typeface="Gotham-Bold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60344" y="1187555"/>
              <a:ext cx="612179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Durham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88653" y="1310507"/>
              <a:ext cx="729576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Cleveland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581053" y="1349844"/>
              <a:ext cx="672447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Cumbria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69989" y="1702706"/>
              <a:ext cx="767500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Isle of Man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88502" y="2152502"/>
              <a:ext cx="743524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Lancashire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97237" y="1653915"/>
              <a:ext cx="689397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North Yorkshire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500468" y="2071153"/>
              <a:ext cx="678284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West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Yorkshire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83378" y="2073952"/>
              <a:ext cx="825295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Humberside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315930" y="2806919"/>
              <a:ext cx="847895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Lincolnshire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767542" y="2969242"/>
              <a:ext cx="1089925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Nottinghamshire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449311" y="2830724"/>
              <a:ext cx="766129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Derbyshire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926078" y="2829849"/>
              <a:ext cx="636035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Cheshire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95926" y="2433204"/>
              <a:ext cx="784188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Greater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Manchester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96892" y="2402166"/>
              <a:ext cx="689196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South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Yorkshire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634034" y="2466109"/>
              <a:ext cx="782943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Merseyside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9260184" y="3341231"/>
              <a:ext cx="626360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Norfolk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9420615" y="3814054"/>
              <a:ext cx="568825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Suffolk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9111875" y="4248628"/>
              <a:ext cx="603885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Essex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457459" y="3635082"/>
              <a:ext cx="1021678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Cambridgeshire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ld" charset="0"/>
                <a:ea typeface="Gotham-Bold" charset="0"/>
                <a:cs typeface="Gotham-Bold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842465" y="3788560"/>
              <a:ext cx="1151527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Northamptonshire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ld" charset="0"/>
                <a:ea typeface="Gotham-Bold" charset="0"/>
                <a:cs typeface="Gotham-Bold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949087" y="3270933"/>
              <a:ext cx="688739" cy="191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Leicestershire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172906" y="3198384"/>
              <a:ext cx="875871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Staffordshire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371224" y="3603277"/>
              <a:ext cx="67156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West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Midlands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472186" y="3920369"/>
              <a:ext cx="893859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Warwickshire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997520" y="4337187"/>
              <a:ext cx="613226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Thames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Valley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974459" y="3758819"/>
              <a:ext cx="546082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West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Mercia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097197" y="3970174"/>
              <a:ext cx="872008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Dyfed-</a:t>
              </a:r>
              <a:r>
                <a:rPr kumimoji="0" lang="en-US" sz="7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Powys</a:t>
              </a:r>
              <a:endPara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ld" charset="0"/>
                <a:ea typeface="Gotham-Bold" charset="0"/>
                <a:cs typeface="Gotham-Bold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277007" y="3000296"/>
              <a:ext cx="52123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North Wales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471528" y="4449568"/>
              <a:ext cx="548573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South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Wales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850315" y="4363428"/>
              <a:ext cx="497400" cy="191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Gwent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107815" y="4231431"/>
              <a:ext cx="1021065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Gloucestershire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244986" y="4036866"/>
              <a:ext cx="877964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Bedfordshire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394499" y="4186847"/>
              <a:ext cx="895433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Hertfordshire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553990" y="4538627"/>
              <a:ext cx="852540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Metropolitan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9366404" y="4813199"/>
              <a:ext cx="472223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Kent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503786" y="4862417"/>
              <a:ext cx="530788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Surrey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8742388" y="5112776"/>
              <a:ext cx="614402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Sussex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886447" y="5017440"/>
              <a:ext cx="758907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Hampshire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374134" y="4892420"/>
              <a:ext cx="701959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Wiltshire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188560" y="5496870"/>
              <a:ext cx="594052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Dorset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727448" y="4992073"/>
              <a:ext cx="7025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Avon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and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Somerset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926577" y="5453498"/>
              <a:ext cx="712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Devon 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and </a:t>
              </a:r>
            </a:p>
            <a:p>
              <a:pPr marL="0" marR="0" lvl="0" indent="0" algn="ctr" defTabSz="914400" rtl="0" eaLnBrk="1" fontAlgn="auto" latinLnBrk="0" hangingPunct="1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C2959"/>
                  </a:solidFill>
                  <a:effectLst/>
                  <a:uLnTx/>
                  <a:uFillTx/>
                  <a:latin typeface="Gotham-Bold" charset="0"/>
                  <a:ea typeface="Gotham-Bold" charset="0"/>
                  <a:cs typeface="Gotham-Bold" charset="0"/>
                </a:rPr>
                <a:t>Cornwall</a:t>
              </a: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34018" y="1409448"/>
            <a:ext cx="383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ld" charset="0"/>
                <a:ea typeface="Gotham-Bold" charset="0"/>
                <a:cs typeface="Gotham-Bold" charset="0"/>
              </a:rPr>
              <a:t>Branches and Districts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C2959"/>
              </a:solidFill>
              <a:effectLst/>
              <a:uLnTx/>
              <a:uFillTx/>
              <a:latin typeface="Gotham-Book" charset="0"/>
              <a:ea typeface="Gotham-Book" charset="0"/>
              <a:cs typeface="Gotham-Book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9069" y="1885441"/>
            <a:ext cx="3195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The Branches are grouped together into five Districts A-E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C2959"/>
              </a:solidFill>
              <a:latin typeface="Gotham-Book" charset="0"/>
              <a:ea typeface="Gotham-Book" charset="0"/>
              <a:cs typeface="Gotham-Boo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These represent largely geographic areas but are configured to ensure a mixture of large metropolitan forces and smaller forces within each District.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C2959"/>
              </a:solidFill>
              <a:effectLst/>
              <a:uLnTx/>
              <a:uFillTx/>
              <a:latin typeface="Gotham-Book" charset="0"/>
              <a:ea typeface="Gotham-Book" charset="0"/>
              <a:cs typeface="Gotham-Book" charset="0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9A5CC29D-6F29-3441-B580-EDE8B41FE82F}"/>
              </a:ext>
            </a:extLst>
          </p:cNvPr>
          <p:cNvSpPr>
            <a:spLocks noChangeAspect="1"/>
          </p:cNvSpPr>
          <p:nvPr/>
        </p:nvSpPr>
        <p:spPr>
          <a:xfrm>
            <a:off x="9605461" y="985447"/>
            <a:ext cx="180000" cy="1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B8B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3C2981AA-5702-4C48-857F-6602E86FCEAB}"/>
              </a:ext>
            </a:extLst>
          </p:cNvPr>
          <p:cNvSpPr>
            <a:spLocks noChangeAspect="1"/>
          </p:cNvSpPr>
          <p:nvPr/>
        </p:nvSpPr>
        <p:spPr>
          <a:xfrm>
            <a:off x="9598718" y="716410"/>
            <a:ext cx="180000" cy="180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BE02CF7-A506-F445-8688-89C0DC725C22}"/>
              </a:ext>
            </a:extLst>
          </p:cNvPr>
          <p:cNvSpPr/>
          <p:nvPr/>
        </p:nvSpPr>
        <p:spPr>
          <a:xfrm>
            <a:off x="9762950" y="654559"/>
            <a:ext cx="19000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British Transport Police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6D2D600-AF90-714A-BE47-C460F647E9F6}"/>
              </a:ext>
            </a:extLst>
          </p:cNvPr>
          <p:cNvSpPr>
            <a:spLocks noChangeAspect="1"/>
          </p:cNvSpPr>
          <p:nvPr/>
        </p:nvSpPr>
        <p:spPr>
          <a:xfrm>
            <a:off x="9607941" y="1275863"/>
            <a:ext cx="180000" cy="18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D3BF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0C225753-09E6-D44E-A5EA-BC494EECA102}"/>
              </a:ext>
            </a:extLst>
          </p:cNvPr>
          <p:cNvSpPr/>
          <p:nvPr/>
        </p:nvSpPr>
        <p:spPr>
          <a:xfrm>
            <a:off x="9762950" y="904485"/>
            <a:ext cx="22492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Civil Nuclear Constabulary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3BAAF28-825B-FB4C-8863-D7DCADB13104}"/>
              </a:ext>
            </a:extLst>
          </p:cNvPr>
          <p:cNvSpPr/>
          <p:nvPr/>
        </p:nvSpPr>
        <p:spPr>
          <a:xfrm>
            <a:off x="9778499" y="1232226"/>
            <a:ext cx="19000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C2959"/>
                </a:solidFill>
                <a:effectLst/>
                <a:uLnTx/>
                <a:uFillTx/>
                <a:latin typeface="Gotham-Book" charset="0"/>
                <a:ea typeface="Gotham-Book" charset="0"/>
                <a:cs typeface="Gotham-Book" charset="0"/>
              </a:rPr>
              <a:t>HMICFRS (proxy)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EF5ADB-6AE6-4181-96A6-D969783B9D75}"/>
              </a:ext>
            </a:extLst>
          </p:cNvPr>
          <p:cNvSpPr txBox="1"/>
          <p:nvPr/>
        </p:nvSpPr>
        <p:spPr>
          <a:xfrm>
            <a:off x="9778499" y="1497545"/>
            <a:ext cx="1548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Gotham-Book"/>
              </a:rPr>
              <a:t>College of Policing </a:t>
            </a:r>
            <a:r>
              <a:rPr lang="en-US" sz="1200" dirty="0"/>
              <a:t>(</a:t>
            </a:r>
            <a:r>
              <a:rPr lang="en-US" sz="1400" dirty="0">
                <a:solidFill>
                  <a:srgbClr val="0C2959"/>
                </a:solidFill>
                <a:latin typeface="Gotham-Book" charset="0"/>
              </a:rPr>
              <a:t>proxy</a:t>
            </a:r>
            <a:r>
              <a:rPr lang="en-US" sz="1200" dirty="0"/>
              <a:t>)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DB1D601-F673-4F7F-A61F-E9323352960E}"/>
              </a:ext>
            </a:extLst>
          </p:cNvPr>
          <p:cNvSpPr>
            <a:spLocks noChangeAspect="1"/>
          </p:cNvSpPr>
          <p:nvPr/>
        </p:nvSpPr>
        <p:spPr>
          <a:xfrm>
            <a:off x="9607605" y="1594321"/>
            <a:ext cx="173038" cy="1730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D3BF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DC4959-4DCA-407A-B59E-A08D02BE1B65}"/>
              </a:ext>
            </a:extLst>
          </p:cNvPr>
          <p:cNvSpPr txBox="1"/>
          <p:nvPr/>
        </p:nvSpPr>
        <p:spPr>
          <a:xfrm>
            <a:off x="9798766" y="1968352"/>
            <a:ext cx="106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Bermuda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A101B7B2-62F2-40C0-A2C1-ED5D39E4361E}"/>
              </a:ext>
            </a:extLst>
          </p:cNvPr>
          <p:cNvSpPr>
            <a:spLocks noChangeAspect="1"/>
          </p:cNvSpPr>
          <p:nvPr/>
        </p:nvSpPr>
        <p:spPr>
          <a:xfrm>
            <a:off x="9619522" y="2022031"/>
            <a:ext cx="173038" cy="1730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D3BF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A1C7A48-84F9-43A2-9232-4A62B20A5268}"/>
              </a:ext>
            </a:extLst>
          </p:cNvPr>
          <p:cNvSpPr>
            <a:spLocks noChangeAspect="1"/>
          </p:cNvSpPr>
          <p:nvPr/>
        </p:nvSpPr>
        <p:spPr>
          <a:xfrm>
            <a:off x="618843" y="4637368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9F31E12-6916-421C-82C6-4972C7923680}"/>
              </a:ext>
            </a:extLst>
          </p:cNvPr>
          <p:cNvSpPr txBox="1"/>
          <p:nvPr/>
        </p:nvSpPr>
        <p:spPr>
          <a:xfrm>
            <a:off x="10330444" y="4303736"/>
            <a:ext cx="1242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City of London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C6FB1A-FD8F-4B95-A0E2-75108866257B}"/>
              </a:ext>
            </a:extLst>
          </p:cNvPr>
          <p:cNvSpPr/>
          <p:nvPr/>
        </p:nvSpPr>
        <p:spPr>
          <a:xfrm>
            <a:off x="8941636" y="4629638"/>
            <a:ext cx="72749" cy="544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09A8E72-46FD-470B-B06C-D1D589E7CF73}"/>
              </a:ext>
            </a:extLst>
          </p:cNvPr>
          <p:cNvCxnSpPr>
            <a:cxnSpLocks/>
            <a:stCxn id="121" idx="1"/>
            <a:endCxn id="7" idx="7"/>
          </p:cNvCxnSpPr>
          <p:nvPr/>
        </p:nvCxnSpPr>
        <p:spPr>
          <a:xfrm flipH="1">
            <a:off x="9003731" y="4457625"/>
            <a:ext cx="1326713" cy="179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5036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D7C638627C542A8169E1E806F9372" ma:contentTypeVersion="15" ma:contentTypeDescription="Create a new document." ma:contentTypeScope="" ma:versionID="e61d2b6690da719e2e3af11ac6f7ab42">
  <xsd:schema xmlns:xsd="http://www.w3.org/2001/XMLSchema" xmlns:xs="http://www.w3.org/2001/XMLSchema" xmlns:p="http://schemas.microsoft.com/office/2006/metadata/properties" xmlns:ns2="bc14427b-2249-44e5-a282-757b18010a59" xmlns:ns3="5ef7ef0b-db46-4c04-9915-f8b444a1fdf7" targetNamespace="http://schemas.microsoft.com/office/2006/metadata/properties" ma:root="true" ma:fieldsID="260fa72e398981589dc14a838df92e44" ns2:_="" ns3:_="">
    <xsd:import namespace="bc14427b-2249-44e5-a282-757b18010a59"/>
    <xsd:import namespace="5ef7ef0b-db46-4c04-9915-f8b444a1fd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14427b-2249-44e5-a282-757b18010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7ef0b-db46-4c04-9915-f8b444a1fdf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D21F2-3B2A-4A89-8F31-11EF9130A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14427b-2249-44e5-a282-757b18010a59"/>
    <ds:schemaRef ds:uri="5ef7ef0b-db46-4c04-9915-f8b444a1fd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F28014-A6FE-4F1A-A4D9-340B840AA3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98A4A9-518F-4764-B069-38060795B6D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124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Gotham-Bold</vt:lpstr>
      <vt:lpstr>Gotham-Book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Payne</dc:creator>
  <cp:lastModifiedBy>Lucy Sheehan</cp:lastModifiedBy>
  <cp:revision>6</cp:revision>
  <dcterms:created xsi:type="dcterms:W3CDTF">2020-02-13T11:41:27Z</dcterms:created>
  <dcterms:modified xsi:type="dcterms:W3CDTF">2020-02-24T15:57:12Z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0x01010030FD7C638627C542A8169E1E806F9372</vt:lpwstr>
  </property>
</Properties>
</file>